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2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  <p:sldMasterId id="2147483876" r:id="rId2"/>
    <p:sldMasterId id="2147483803" r:id="rId3"/>
    <p:sldMasterId id="2147483798" r:id="rId4"/>
  </p:sldMasterIdLst>
  <p:notesMasterIdLst>
    <p:notesMasterId r:id="rId61"/>
  </p:notesMasterIdLst>
  <p:handoutMasterIdLst>
    <p:handoutMasterId r:id="rId62"/>
  </p:handoutMasterIdLst>
  <p:sldIdLst>
    <p:sldId id="256" r:id="rId5"/>
    <p:sldId id="477" r:id="rId6"/>
    <p:sldId id="428" r:id="rId7"/>
    <p:sldId id="453" r:id="rId8"/>
    <p:sldId id="420" r:id="rId9"/>
    <p:sldId id="437" r:id="rId10"/>
    <p:sldId id="438" r:id="rId11"/>
    <p:sldId id="448" r:id="rId12"/>
    <p:sldId id="408" r:id="rId13"/>
    <p:sldId id="476" r:id="rId14"/>
    <p:sldId id="436" r:id="rId15"/>
    <p:sldId id="478" r:id="rId16"/>
    <p:sldId id="479" r:id="rId17"/>
    <p:sldId id="480" r:id="rId18"/>
    <p:sldId id="481" r:id="rId19"/>
    <p:sldId id="406" r:id="rId20"/>
    <p:sldId id="471" r:id="rId21"/>
    <p:sldId id="472" r:id="rId22"/>
    <p:sldId id="473" r:id="rId23"/>
    <p:sldId id="475" r:id="rId24"/>
    <p:sldId id="1800" r:id="rId25"/>
    <p:sldId id="467" r:id="rId26"/>
    <p:sldId id="443" r:id="rId27"/>
    <p:sldId id="444" r:id="rId28"/>
    <p:sldId id="464" r:id="rId29"/>
    <p:sldId id="433" r:id="rId30"/>
    <p:sldId id="417" r:id="rId31"/>
    <p:sldId id="451" r:id="rId32"/>
    <p:sldId id="357" r:id="rId33"/>
    <p:sldId id="474" r:id="rId34"/>
    <p:sldId id="407" r:id="rId35"/>
    <p:sldId id="415" r:id="rId36"/>
    <p:sldId id="442" r:id="rId37"/>
    <p:sldId id="466" r:id="rId38"/>
    <p:sldId id="426" r:id="rId39"/>
    <p:sldId id="414" r:id="rId40"/>
    <p:sldId id="429" r:id="rId41"/>
    <p:sldId id="445" r:id="rId42"/>
    <p:sldId id="446" r:id="rId43"/>
    <p:sldId id="450" r:id="rId44"/>
    <p:sldId id="440" r:id="rId45"/>
    <p:sldId id="441" r:id="rId46"/>
    <p:sldId id="458" r:id="rId47"/>
    <p:sldId id="468" r:id="rId48"/>
    <p:sldId id="449" r:id="rId49"/>
    <p:sldId id="452" r:id="rId50"/>
    <p:sldId id="303" r:id="rId51"/>
    <p:sldId id="459" r:id="rId52"/>
    <p:sldId id="461" r:id="rId53"/>
    <p:sldId id="462" r:id="rId54"/>
    <p:sldId id="465" r:id="rId55"/>
    <p:sldId id="435" r:id="rId56"/>
    <p:sldId id="434" r:id="rId57"/>
    <p:sldId id="454" r:id="rId58"/>
    <p:sldId id="1799" r:id="rId59"/>
    <p:sldId id="439" r:id="rId60"/>
  </p:sldIdLst>
  <p:sldSz cx="12192000" cy="6858000"/>
  <p:notesSz cx="7104063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CFD1"/>
    <a:srgbClr val="009CDC"/>
    <a:srgbClr val="66CCFF"/>
    <a:srgbClr val="04324C"/>
    <a:srgbClr val="90A8A8"/>
    <a:srgbClr val="0D5564"/>
    <a:srgbClr val="FFFFFF"/>
    <a:srgbClr val="FFDB69"/>
    <a:srgbClr val="85DF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79235" autoAdjust="0"/>
  </p:normalViewPr>
  <p:slideViewPr>
    <p:cSldViewPr>
      <p:cViewPr varScale="1">
        <p:scale>
          <a:sx n="52" d="100"/>
          <a:sy n="52" d="100"/>
        </p:scale>
        <p:origin x="116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50" y="-90"/>
      </p:cViewPr>
      <p:guideLst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iry\OneDrive\&#47928;&#49436;\00%20&#50500;&#51060;&#53596;%20&#44277;&#44553;&#49324;\00%20SuYuan\Desmear%20filtering\&#47560;&#52992;&#54021;\performance%20data\&#38500;&#33184;&#28082;&#25080;&#28014;&#22266;&#39636;&#36208;&#21218;&#2229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iry\OneDrive\&#47928;&#49436;\00%20&#50500;&#51060;&#53596;%20&#44277;&#44553;&#49324;\00%20SuYuan\Desmear%20filtering\&#47560;&#52992;&#54021;\performance%20data\&#38500;&#33184;&#36895;&#29575;&#36208;&#21218;&#2229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01%20&#54924;&#49324;%20&#51228;&#54408;\2.0%20FE%20Enthone\Immersion%20Tin-ORMECON\R&amp;D\Sponge%20roller%20test%20-%20CSN\test\180308_Drag-in%20&amp;%20out%20measur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Suspended Solid concentration (by-product)</a:t>
            </a:r>
            <a:endParaRPr lang="zh-CN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before Installation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Sheet1!$B$2:$B$13</c:f>
              <c:numCache>
                <c:formatCode>General</c:formatCode>
                <c:ptCount val="12"/>
                <c:pt idx="0">
                  <c:v>3.6</c:v>
                </c:pt>
                <c:pt idx="1">
                  <c:v>4.2</c:v>
                </c:pt>
                <c:pt idx="2">
                  <c:v>4.9000000000000004</c:v>
                </c:pt>
                <c:pt idx="3">
                  <c:v>5.3</c:v>
                </c:pt>
                <c:pt idx="4">
                  <c:v>6.2</c:v>
                </c:pt>
                <c:pt idx="5">
                  <c:v>7.5</c:v>
                </c:pt>
                <c:pt idx="6">
                  <c:v>9.02</c:v>
                </c:pt>
                <c:pt idx="7">
                  <c:v>9.66</c:v>
                </c:pt>
                <c:pt idx="8">
                  <c:v>10.79</c:v>
                </c:pt>
                <c:pt idx="9">
                  <c:v>12.75</c:v>
                </c:pt>
                <c:pt idx="10">
                  <c:v>13.4</c:v>
                </c:pt>
                <c:pt idx="11">
                  <c:v>15.2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1E-4747-9134-2873FDD9A2F8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After Installation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Sheet1!$C$2:$C$13</c:f>
              <c:numCache>
                <c:formatCode>General</c:formatCode>
                <c:ptCount val="12"/>
                <c:pt idx="0">
                  <c:v>4.55</c:v>
                </c:pt>
                <c:pt idx="1">
                  <c:v>4.75</c:v>
                </c:pt>
                <c:pt idx="2">
                  <c:v>4.5999999999999996</c:v>
                </c:pt>
                <c:pt idx="3">
                  <c:v>4.2</c:v>
                </c:pt>
                <c:pt idx="4">
                  <c:v>4.3499999999999996</c:v>
                </c:pt>
                <c:pt idx="5">
                  <c:v>4.78</c:v>
                </c:pt>
                <c:pt idx="6">
                  <c:v>4.4000000000000004</c:v>
                </c:pt>
                <c:pt idx="7">
                  <c:v>4.1500000000000004</c:v>
                </c:pt>
                <c:pt idx="8">
                  <c:v>4.22</c:v>
                </c:pt>
                <c:pt idx="9">
                  <c:v>4.72</c:v>
                </c:pt>
                <c:pt idx="10">
                  <c:v>4.33</c:v>
                </c:pt>
                <c:pt idx="11">
                  <c:v>4.1900000000000004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1E-4747-9134-2873FDD9A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7750192"/>
        <c:axId val="517743952"/>
      </c:lineChart>
      <c:catAx>
        <c:axId val="517750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Op day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7743952"/>
        <c:crosses val="autoZero"/>
        <c:auto val="1"/>
        <c:lblAlgn val="ctr"/>
        <c:lblOffset val="100"/>
        <c:noMultiLvlLbl val="0"/>
      </c:catAx>
      <c:valAx>
        <c:axId val="51774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g/liter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7750192"/>
        <c:crosses val="autoZero"/>
        <c:crossBetween val="between"/>
      </c:valAx>
      <c:spPr>
        <a:solidFill>
          <a:schemeClr val="bg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000"/>
              <a:t>Desmear etch performance</a:t>
            </a:r>
            <a:endParaRPr lang="zh-CN" alt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Sheet1!$B$2</c:f>
              <c:strCache>
                <c:ptCount val="1"/>
                <c:pt idx="0">
                  <c:v>Before Operation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6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Sheet1!$B$3:$B$8</c:f>
              <c:numCache>
                <c:formatCode>General</c:formatCode>
                <c:ptCount val="6"/>
                <c:pt idx="0">
                  <c:v>21.8</c:v>
                </c:pt>
                <c:pt idx="1">
                  <c:v>22.9</c:v>
                </c:pt>
                <c:pt idx="2">
                  <c:v>23.6</c:v>
                </c:pt>
                <c:pt idx="3">
                  <c:v>22.2</c:v>
                </c:pt>
                <c:pt idx="4">
                  <c:v>23.3</c:v>
                </c:pt>
                <c:pt idx="5">
                  <c:v>22.3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18A8-4597-ADD5-124C034B3385}"/>
            </c:ext>
          </c:extLst>
        </c:ser>
        <c:ser>
          <c:idx val="2"/>
          <c:order val="1"/>
          <c:tx>
            <c:strRef>
              <c:f>Sheet1!$C$2</c:f>
              <c:strCache>
                <c:ptCount val="1"/>
                <c:pt idx="0">
                  <c:v>After Operation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Lit>
              <c:ptCount val="6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Sheet1!$C$3:$C$8</c:f>
              <c:numCache>
                <c:formatCode>General</c:formatCode>
                <c:ptCount val="6"/>
                <c:pt idx="0">
                  <c:v>24</c:v>
                </c:pt>
                <c:pt idx="1">
                  <c:v>25</c:v>
                </c:pt>
                <c:pt idx="2">
                  <c:v>24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18A8-4597-ADD5-124C034B3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7750192"/>
        <c:axId val="517743952"/>
      </c:lineChart>
      <c:catAx>
        <c:axId val="517750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Op days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7743952"/>
        <c:crosses val="autoZero"/>
        <c:auto val="1"/>
        <c:lblAlgn val="ctr"/>
        <c:lblOffset val="100"/>
        <c:noMultiLvlLbl val="0"/>
      </c:catAx>
      <c:valAx>
        <c:axId val="51774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/>
                  <a:t>mg / dm2</a:t>
                </a:r>
                <a:endParaRPr lang="zh-CN" altLang="en-US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7750192"/>
        <c:crosses val="autoZero"/>
        <c:crossBetween val="between"/>
      </c:valAx>
      <c:spPr>
        <a:solidFill>
          <a:schemeClr val="bg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Drag-out test </a:t>
            </a:r>
            <a:endParaRPr 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48650245208394"/>
          <c:y val="0.1902314814814815"/>
          <c:w val="0.86252550241744952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'Drag-out'!$C$16</c:f>
              <c:strCache>
                <c:ptCount val="1"/>
                <c:pt idx="0">
                  <c:v>A (drag-in)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'Drag-out'!$B$17:$B$18</c:f>
              <c:strCache>
                <c:ptCount val="2"/>
                <c:pt idx="0">
                  <c:v>conventional roller</c:v>
                </c:pt>
                <c:pt idx="1">
                  <c:v>new squeezing roller</c:v>
                </c:pt>
              </c:strCache>
            </c:strRef>
          </c:cat>
          <c:val>
            <c:numRef>
              <c:f>'Drag-out'!$C$17:$C$18</c:f>
              <c:numCache>
                <c:formatCode>#.00\ "ml/ft2"</c:formatCode>
                <c:ptCount val="2"/>
                <c:pt idx="0">
                  <c:v>4.5</c:v>
                </c:pt>
                <c:pt idx="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A-439E-805F-7AF33735FD7B}"/>
            </c:ext>
          </c:extLst>
        </c:ser>
        <c:ser>
          <c:idx val="1"/>
          <c:order val="1"/>
          <c:tx>
            <c:strRef>
              <c:f>'Drag-out'!$D$16</c:f>
              <c:strCache>
                <c:ptCount val="1"/>
                <c:pt idx="0">
                  <c:v>B (drag-out)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'Drag-out'!$B$17:$B$18</c:f>
              <c:strCache>
                <c:ptCount val="2"/>
                <c:pt idx="0">
                  <c:v>conventional roller</c:v>
                </c:pt>
                <c:pt idx="1">
                  <c:v>new squeezing roller</c:v>
                </c:pt>
              </c:strCache>
            </c:strRef>
          </c:cat>
          <c:val>
            <c:numRef>
              <c:f>'Drag-out'!$D$17:$D$18</c:f>
              <c:numCache>
                <c:formatCode>#.00\ "ml/ft2"</c:formatCode>
                <c:ptCount val="2"/>
                <c:pt idx="0">
                  <c:v>3.35</c:v>
                </c:pt>
                <c:pt idx="1">
                  <c:v>1.07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6A-439E-805F-7AF33735F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6747600"/>
        <c:axId val="808575424"/>
      </c:barChart>
      <c:catAx>
        <c:axId val="60674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575424"/>
        <c:crosses val="autoZero"/>
        <c:auto val="1"/>
        <c:lblAlgn val="ctr"/>
        <c:lblOffset val="100"/>
        <c:noMultiLvlLbl val="0"/>
      </c:catAx>
      <c:valAx>
        <c:axId val="80857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.00\ &quot;ml/ft2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674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736" cy="511054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786" y="0"/>
            <a:ext cx="3078736" cy="511054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r">
              <a:defRPr sz="1200"/>
            </a:lvl1pPr>
          </a:lstStyle>
          <a:p>
            <a:fld id="{31C41BBC-59C3-4FAC-9966-46361619DA2F}" type="datetimeFigureOut">
              <a:rPr lang="ko-KR" altLang="en-US" smtClean="0"/>
              <a:pPr/>
              <a:t>2025-05-02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69"/>
            <a:ext cx="3078736" cy="511054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786" y="9721869"/>
            <a:ext cx="3078736" cy="511054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r">
              <a:defRPr sz="1200"/>
            </a:lvl1pPr>
          </a:lstStyle>
          <a:p>
            <a:fld id="{F66C42A4-18D3-4745-AA11-AD451379E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736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2" rIns="96643" bIns="48322" numCol="1" anchor="t" anchorCtr="0" compatLnSpc="1">
            <a:prstTxWarp prst="textNoShape">
              <a:avLst/>
            </a:prstTxWarp>
          </a:bodyPr>
          <a:lstStyle>
            <a:lvl1pPr defTabSz="96675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786" y="0"/>
            <a:ext cx="3078736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2" rIns="96643" bIns="48322" numCol="1" anchor="t" anchorCtr="0" compatLnSpc="1">
            <a:prstTxWarp prst="textNoShape">
              <a:avLst/>
            </a:prstTxWarp>
          </a:bodyPr>
          <a:lstStyle>
            <a:lvl1pPr algn="r" defTabSz="96675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21487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719" y="4861782"/>
            <a:ext cx="5682635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2" rIns="96643" bIns="483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9"/>
            <a:ext cx="3078736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2" rIns="96643" bIns="48322" numCol="1" anchor="b" anchorCtr="0" compatLnSpc="1">
            <a:prstTxWarp prst="textNoShape">
              <a:avLst/>
            </a:prstTxWarp>
          </a:bodyPr>
          <a:lstStyle>
            <a:lvl1pPr defTabSz="96675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786" y="9721869"/>
            <a:ext cx="3078736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2" rIns="96643" bIns="48322" numCol="1" anchor="b" anchorCtr="0" compatLnSpc="1">
            <a:prstTxWarp prst="textNoShape">
              <a:avLst/>
            </a:prstTxWarp>
          </a:bodyPr>
          <a:lstStyle>
            <a:lvl1pPr algn="r" defTabSz="966750">
              <a:defRPr sz="1300"/>
            </a:lvl1pPr>
          </a:lstStyle>
          <a:p>
            <a:pPr>
              <a:defRPr/>
            </a:pPr>
            <a:fld id="{AECD5402-493D-4A7D-BC52-C8257F7DF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1" tIns="91421" rIns="91421" bIns="91421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71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7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37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24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91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07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17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29C6C-A304-0843-9D4E-FFB51D0B3BB1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9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15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7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6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23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7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79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D5402-493D-4A7D-BC52-C8257F7DFA2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9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79000" y="1655400"/>
            <a:ext cx="8034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600" y="4503000"/>
            <a:ext cx="772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17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1950200" y="1604700"/>
            <a:ext cx="8291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2814600" y="4085333"/>
            <a:ext cx="6562800" cy="9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1pPr>
            <a:lvl2pPr marL="1219170" lvl="1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2pPr>
            <a:lvl3pPr marL="1828754" lvl="2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3pPr>
            <a:lvl4pPr marL="2438339" lvl="3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4pPr>
            <a:lvl5pPr marL="3047924" lvl="4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5pPr>
            <a:lvl6pPr marL="3657509" lvl="5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6pPr>
            <a:lvl7pPr marL="4267093" lvl="6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7pPr>
            <a:lvl8pPr marL="4876678" lvl="7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8pPr>
            <a:lvl9pPr marL="5486263" lvl="8" indent="-457189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46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872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 preserve="1">
  <p:cSld name="Title + Desig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6371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 preserve="1">
  <p:cSld name="Title + bullet poi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2238333" y="857333"/>
            <a:ext cx="8328800" cy="48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6" name="Google Shape;56;p14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8983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 hasCustomPrompt="1"/>
          </p:nvPr>
        </p:nvSpPr>
        <p:spPr>
          <a:xfrm>
            <a:off x="1603100" y="7410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3266400" y="855483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266400" y="12730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 hasCustomPrompt="1"/>
          </p:nvPr>
        </p:nvSpPr>
        <p:spPr>
          <a:xfrm>
            <a:off x="1603100" y="16046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4"/>
          </p:nvPr>
        </p:nvSpPr>
        <p:spPr>
          <a:xfrm>
            <a:off x="3266400" y="17192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5"/>
          </p:nvPr>
        </p:nvSpPr>
        <p:spPr>
          <a:xfrm>
            <a:off x="3266400" y="21366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6" hasCustomPrompt="1"/>
          </p:nvPr>
        </p:nvSpPr>
        <p:spPr>
          <a:xfrm>
            <a:off x="1603100" y="24682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7"/>
          </p:nvPr>
        </p:nvSpPr>
        <p:spPr>
          <a:xfrm>
            <a:off x="3266400" y="25828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8"/>
          </p:nvPr>
        </p:nvSpPr>
        <p:spPr>
          <a:xfrm>
            <a:off x="3266400" y="30002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9" hasCustomPrompt="1"/>
          </p:nvPr>
        </p:nvSpPr>
        <p:spPr>
          <a:xfrm>
            <a:off x="1603100" y="33318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13"/>
          </p:nvPr>
        </p:nvSpPr>
        <p:spPr>
          <a:xfrm>
            <a:off x="3266400" y="34464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4"/>
          </p:nvPr>
        </p:nvSpPr>
        <p:spPr>
          <a:xfrm>
            <a:off x="3266400" y="38638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15" hasCustomPrompt="1"/>
          </p:nvPr>
        </p:nvSpPr>
        <p:spPr>
          <a:xfrm>
            <a:off x="1603100" y="41954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16"/>
          </p:nvPr>
        </p:nvSpPr>
        <p:spPr>
          <a:xfrm>
            <a:off x="3266400" y="43100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7"/>
          </p:nvPr>
        </p:nvSpPr>
        <p:spPr>
          <a:xfrm>
            <a:off x="3266400" y="47274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18" hasCustomPrompt="1"/>
          </p:nvPr>
        </p:nvSpPr>
        <p:spPr>
          <a:xfrm>
            <a:off x="1603100" y="5059083"/>
            <a:ext cx="1409600" cy="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19"/>
          </p:nvPr>
        </p:nvSpPr>
        <p:spPr>
          <a:xfrm>
            <a:off x="3266400" y="5173649"/>
            <a:ext cx="53936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20"/>
          </p:nvPr>
        </p:nvSpPr>
        <p:spPr>
          <a:xfrm>
            <a:off x="3266400" y="5591083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21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7832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 preserve="1">
  <p:cSld name="Title + Three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1" name="Google Shape;81;p16"/>
          <p:cNvSpPr txBox="1">
            <a:spLocks noGrp="1"/>
          </p:cNvSpPr>
          <p:nvPr>
            <p:ph type="title" idx="2"/>
          </p:nvPr>
        </p:nvSpPr>
        <p:spPr>
          <a:xfrm>
            <a:off x="2489833" y="33228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489833" y="39436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3"/>
          </p:nvPr>
        </p:nvSpPr>
        <p:spPr>
          <a:xfrm>
            <a:off x="5580600" y="33228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5580600" y="39436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5"/>
          </p:nvPr>
        </p:nvSpPr>
        <p:spPr>
          <a:xfrm>
            <a:off x="8671367" y="33228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8671367" y="39436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053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 preserve="1">
  <p:cSld name="Title + Two Columns 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1747767" y="3696667"/>
            <a:ext cx="30432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1747767" y="4317467"/>
            <a:ext cx="30432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2"/>
          </p:nvPr>
        </p:nvSpPr>
        <p:spPr>
          <a:xfrm>
            <a:off x="7401049" y="3696667"/>
            <a:ext cx="30432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3"/>
          </p:nvPr>
        </p:nvSpPr>
        <p:spPr>
          <a:xfrm>
            <a:off x="7401049" y="4317467"/>
            <a:ext cx="30432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2607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preserve="1">
  <p:cSld name="Section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6766000" y="3630967"/>
            <a:ext cx="4440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 idx="2" hasCustomPrompt="1"/>
          </p:nvPr>
        </p:nvSpPr>
        <p:spPr>
          <a:xfrm>
            <a:off x="6766000" y="1570833"/>
            <a:ext cx="44408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6766000" y="4529233"/>
            <a:ext cx="4174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172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 preserve="1">
  <p:cSld name="Three number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 hasCustomPrompt="1"/>
          </p:nvPr>
        </p:nvSpPr>
        <p:spPr>
          <a:xfrm>
            <a:off x="2569733" y="2372567"/>
            <a:ext cx="2595600" cy="17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2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9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title" idx="3" hasCustomPrompt="1"/>
          </p:nvPr>
        </p:nvSpPr>
        <p:spPr>
          <a:xfrm>
            <a:off x="8573733" y="2372567"/>
            <a:ext cx="2595600" cy="17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2582133" y="5246433"/>
            <a:ext cx="2570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"/>
          </p:nvPr>
        </p:nvSpPr>
        <p:spPr>
          <a:xfrm>
            <a:off x="8586133" y="5246433"/>
            <a:ext cx="2570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5" hasCustomPrompt="1"/>
          </p:nvPr>
        </p:nvSpPr>
        <p:spPr>
          <a:xfrm>
            <a:off x="5571733" y="1381000"/>
            <a:ext cx="2595600" cy="17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6"/>
          </p:nvPr>
        </p:nvSpPr>
        <p:spPr>
          <a:xfrm>
            <a:off x="5584133" y="4254867"/>
            <a:ext cx="2570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7818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 preserve="1">
  <p:cSld name="Section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2869600" y="43421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2" hasCustomPrompt="1"/>
          </p:nvPr>
        </p:nvSpPr>
        <p:spPr>
          <a:xfrm>
            <a:off x="2600400" y="2282033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3416800" y="5240433"/>
            <a:ext cx="5358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87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869600" y="36309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600400" y="1570833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399200" y="4529249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3423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 preserve="1">
  <p:cSld name="Title + Four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1" name="Google Shape;111;p21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2" name="Google Shape;112;p21"/>
          <p:cNvSpPr txBox="1">
            <a:spLocks noGrp="1"/>
          </p:cNvSpPr>
          <p:nvPr>
            <p:ph type="title" idx="2"/>
          </p:nvPr>
        </p:nvSpPr>
        <p:spPr>
          <a:xfrm>
            <a:off x="6763667" y="4571383"/>
            <a:ext cx="216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6763667" y="5192183"/>
            <a:ext cx="216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3"/>
          </p:nvPr>
        </p:nvSpPr>
        <p:spPr>
          <a:xfrm>
            <a:off x="9019944" y="4571383"/>
            <a:ext cx="216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9019944" y="5192183"/>
            <a:ext cx="216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5"/>
          </p:nvPr>
        </p:nvSpPr>
        <p:spPr>
          <a:xfrm>
            <a:off x="6763667" y="1563113"/>
            <a:ext cx="216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6"/>
          </p:nvPr>
        </p:nvSpPr>
        <p:spPr>
          <a:xfrm>
            <a:off x="6763667" y="2183913"/>
            <a:ext cx="216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7"/>
          </p:nvPr>
        </p:nvSpPr>
        <p:spPr>
          <a:xfrm>
            <a:off x="9019944" y="1563113"/>
            <a:ext cx="216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8"/>
          </p:nvPr>
        </p:nvSpPr>
        <p:spPr>
          <a:xfrm>
            <a:off x="9019944" y="2183913"/>
            <a:ext cx="216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783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 preserve="1">
  <p:cSld name="Title + Six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2" name="Google Shape;122;p22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3" name="Google Shape;123;p22"/>
          <p:cNvSpPr txBox="1">
            <a:spLocks noGrp="1"/>
          </p:cNvSpPr>
          <p:nvPr>
            <p:ph type="title" idx="2"/>
          </p:nvPr>
        </p:nvSpPr>
        <p:spPr>
          <a:xfrm>
            <a:off x="2696567" y="46095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2696567" y="51287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 idx="3"/>
          </p:nvPr>
        </p:nvSpPr>
        <p:spPr>
          <a:xfrm>
            <a:off x="5584133" y="46095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5584133" y="51287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 idx="5"/>
          </p:nvPr>
        </p:nvSpPr>
        <p:spPr>
          <a:xfrm>
            <a:off x="8471700" y="4609567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6"/>
          </p:nvPr>
        </p:nvSpPr>
        <p:spPr>
          <a:xfrm>
            <a:off x="8471700" y="5128767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 idx="7"/>
          </p:nvPr>
        </p:nvSpPr>
        <p:spPr>
          <a:xfrm>
            <a:off x="2696567" y="1966433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8"/>
          </p:nvPr>
        </p:nvSpPr>
        <p:spPr>
          <a:xfrm>
            <a:off x="2696567" y="2485633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 idx="9"/>
          </p:nvPr>
        </p:nvSpPr>
        <p:spPr>
          <a:xfrm>
            <a:off x="5584133" y="1966433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13"/>
          </p:nvPr>
        </p:nvSpPr>
        <p:spPr>
          <a:xfrm>
            <a:off x="5584133" y="2485633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 idx="14"/>
          </p:nvPr>
        </p:nvSpPr>
        <p:spPr>
          <a:xfrm>
            <a:off x="8471700" y="1966433"/>
            <a:ext cx="25708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15"/>
          </p:nvPr>
        </p:nvSpPr>
        <p:spPr>
          <a:xfrm>
            <a:off x="8471700" y="2485633"/>
            <a:ext cx="2570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072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 preserve="1">
  <p:cSld name="Title + Design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37" name="Google Shape;137;p23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6180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 preserve="1">
  <p:cSld name="Title + Three Columns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0" name="Google Shape;140;p24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1" name="Google Shape;141;p24"/>
          <p:cNvSpPr txBox="1">
            <a:spLocks noGrp="1"/>
          </p:cNvSpPr>
          <p:nvPr>
            <p:ph type="title" idx="2"/>
          </p:nvPr>
        </p:nvSpPr>
        <p:spPr>
          <a:xfrm>
            <a:off x="2636267" y="2097067"/>
            <a:ext cx="2228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2636267" y="3835467"/>
            <a:ext cx="2228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3"/>
          </p:nvPr>
        </p:nvSpPr>
        <p:spPr>
          <a:xfrm>
            <a:off x="5734667" y="2097067"/>
            <a:ext cx="2228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4"/>
          </p:nvPr>
        </p:nvSpPr>
        <p:spPr>
          <a:xfrm>
            <a:off x="5734667" y="3835467"/>
            <a:ext cx="2228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 idx="5"/>
          </p:nvPr>
        </p:nvSpPr>
        <p:spPr>
          <a:xfrm>
            <a:off x="8833068" y="2097067"/>
            <a:ext cx="2228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6"/>
          </p:nvPr>
        </p:nvSpPr>
        <p:spPr>
          <a:xfrm>
            <a:off x="8833068" y="3835467"/>
            <a:ext cx="2228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779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 preserve="1">
  <p:cSld name="Section 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2869600" y="36309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2600400" y="1570833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3399200" y="4529249"/>
            <a:ext cx="53936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294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 preserve="1">
  <p:cSld name="Title + Four Columns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53" name="Google Shape;153;p26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4" name="Google Shape;154;p26"/>
          <p:cNvSpPr txBox="1">
            <a:spLocks noGrp="1"/>
          </p:cNvSpPr>
          <p:nvPr>
            <p:ph type="title" idx="2"/>
          </p:nvPr>
        </p:nvSpPr>
        <p:spPr>
          <a:xfrm>
            <a:off x="2451817" y="3314767"/>
            <a:ext cx="20220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2451817" y="3935567"/>
            <a:ext cx="2022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 idx="3"/>
          </p:nvPr>
        </p:nvSpPr>
        <p:spPr>
          <a:xfrm>
            <a:off x="4722973" y="3314767"/>
            <a:ext cx="20220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4"/>
          </p:nvPr>
        </p:nvSpPr>
        <p:spPr>
          <a:xfrm>
            <a:off x="4722973" y="3935567"/>
            <a:ext cx="2022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title" idx="5"/>
          </p:nvPr>
        </p:nvSpPr>
        <p:spPr>
          <a:xfrm>
            <a:off x="6994129" y="3314767"/>
            <a:ext cx="20220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6"/>
          </p:nvPr>
        </p:nvSpPr>
        <p:spPr>
          <a:xfrm>
            <a:off x="6994129" y="3935567"/>
            <a:ext cx="2022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title" idx="7"/>
          </p:nvPr>
        </p:nvSpPr>
        <p:spPr>
          <a:xfrm>
            <a:off x="9265263" y="3314767"/>
            <a:ext cx="20220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8"/>
          </p:nvPr>
        </p:nvSpPr>
        <p:spPr>
          <a:xfrm>
            <a:off x="9265263" y="3935567"/>
            <a:ext cx="2022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3869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 preserve="1">
  <p:cSld name="Section 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1380733" y="3642333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2" hasCustomPrompt="1"/>
          </p:nvPr>
        </p:nvSpPr>
        <p:spPr>
          <a:xfrm>
            <a:off x="1380733" y="1582200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1"/>
          </p:nvPr>
        </p:nvSpPr>
        <p:spPr>
          <a:xfrm>
            <a:off x="1380733" y="4540600"/>
            <a:ext cx="4238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0005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 preserve="1">
  <p:cSld name="Section 5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2869600" y="29197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title" idx="2" hasCustomPrompt="1"/>
          </p:nvPr>
        </p:nvSpPr>
        <p:spPr>
          <a:xfrm>
            <a:off x="2600400" y="859633"/>
            <a:ext cx="69912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3618000" y="3818033"/>
            <a:ext cx="49560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3211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 preserve="1">
  <p:cSld name="percentage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 hasCustomPrompt="1"/>
          </p:nvPr>
        </p:nvSpPr>
        <p:spPr>
          <a:xfrm>
            <a:off x="3132000" y="4032833"/>
            <a:ext cx="2132800" cy="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2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73" name="Google Shape;173;p29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4" name="Google Shape;174;p29"/>
          <p:cNvSpPr txBox="1">
            <a:spLocks noGrp="1"/>
          </p:cNvSpPr>
          <p:nvPr>
            <p:ph type="title" idx="3"/>
          </p:nvPr>
        </p:nvSpPr>
        <p:spPr>
          <a:xfrm>
            <a:off x="3142189" y="4773067"/>
            <a:ext cx="2112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1"/>
          </p:nvPr>
        </p:nvSpPr>
        <p:spPr>
          <a:xfrm>
            <a:off x="3142189" y="5292267"/>
            <a:ext cx="2112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4" hasCustomPrompt="1"/>
          </p:nvPr>
        </p:nvSpPr>
        <p:spPr>
          <a:xfrm>
            <a:off x="5813333" y="4032833"/>
            <a:ext cx="2132800" cy="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5"/>
          </p:nvPr>
        </p:nvSpPr>
        <p:spPr>
          <a:xfrm>
            <a:off x="5823523" y="4773067"/>
            <a:ext cx="2112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6"/>
          </p:nvPr>
        </p:nvSpPr>
        <p:spPr>
          <a:xfrm>
            <a:off x="5823523" y="5292267"/>
            <a:ext cx="2112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7" hasCustomPrompt="1"/>
          </p:nvPr>
        </p:nvSpPr>
        <p:spPr>
          <a:xfrm>
            <a:off x="8494667" y="4032833"/>
            <a:ext cx="2132800" cy="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8"/>
          </p:nvPr>
        </p:nvSpPr>
        <p:spPr>
          <a:xfrm>
            <a:off x="8504856" y="4773067"/>
            <a:ext cx="2112400" cy="6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9"/>
          </p:nvPr>
        </p:nvSpPr>
        <p:spPr>
          <a:xfrm>
            <a:off x="8504856" y="5292267"/>
            <a:ext cx="21124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8495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Design" preserve="1">
  <p:cSld name="Technological Desig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subTitle" idx="1"/>
          </p:nvPr>
        </p:nvSpPr>
        <p:spPr>
          <a:xfrm>
            <a:off x="7556733" y="2242151"/>
            <a:ext cx="3622000" cy="7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2"/>
          </p:nvPr>
        </p:nvSpPr>
        <p:spPr>
          <a:xfrm>
            <a:off x="7556733" y="2969051"/>
            <a:ext cx="315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37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985400" y="2832200"/>
            <a:ext cx="4221200" cy="1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1pPr>
            <a:lvl2pPr marL="1219170" lvl="1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2pPr>
            <a:lvl3pPr marL="1828754" lvl="2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3pPr>
            <a:lvl4pPr marL="2438339" lvl="3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4pPr>
            <a:lvl5pPr marL="3047924" lvl="4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5pPr>
            <a:lvl6pPr marL="3657509" lvl="5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6pPr>
            <a:lvl7pPr marL="4267093" lvl="6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7pPr>
            <a:lvl8pPr marL="4876678" lvl="7" indent="-457189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8pPr>
            <a:lvl9pPr marL="5486263" lvl="8" indent="-457189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5730211" y="615055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6034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Design 1" preserve="1">
  <p:cSld name="Technological Design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subTitle" idx="1"/>
          </p:nvPr>
        </p:nvSpPr>
        <p:spPr>
          <a:xfrm>
            <a:off x="7556733" y="2242151"/>
            <a:ext cx="3622000" cy="7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2"/>
          </p:nvPr>
        </p:nvSpPr>
        <p:spPr>
          <a:xfrm>
            <a:off x="7556733" y="2969051"/>
            <a:ext cx="315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91" name="Google Shape;191;p31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1356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 preserve="1">
  <p:cSld name="Thanks and credits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2869600" y="1411167"/>
            <a:ext cx="6452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3919600" y="2435733"/>
            <a:ext cx="4352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 txBox="1"/>
          <p:nvPr/>
        </p:nvSpPr>
        <p:spPr>
          <a:xfrm>
            <a:off x="4443600" y="3804500"/>
            <a:ext cx="33048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333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333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333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5305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903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27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073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59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BCD1F-CC56-D4E5-A444-4AD19602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D571041-2D50-8616-0AE0-75D2EB1CC2BA}"/>
              </a:ext>
            </a:extLst>
          </p:cNvPr>
          <p:cNvSpPr/>
          <p:nvPr userDrawn="1"/>
        </p:nvSpPr>
        <p:spPr bwMode="auto">
          <a:xfrm flipH="1" flipV="1">
            <a:off x="13113" y="5029407"/>
            <a:ext cx="12233710" cy="1980992"/>
          </a:xfrm>
          <a:custGeom>
            <a:avLst/>
            <a:gdLst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617045 w 12233710"/>
              <a:gd name="connsiteY2" fmla="*/ 166517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171856 w 12233710"/>
              <a:gd name="connsiteY10" fmla="*/ 5530274 h 6420051"/>
              <a:gd name="connsiteX11" fmla="*/ 11685070 w 12233710"/>
              <a:gd name="connsiteY11" fmla="*/ 5544152 h 6420051"/>
              <a:gd name="connsiteX12" fmla="*/ 12233710 w 12233710"/>
              <a:gd name="connsiteY12" fmla="*/ 6420051 h 6420051"/>
              <a:gd name="connsiteX13" fmla="*/ 12233710 w 12233710"/>
              <a:gd name="connsiteY13" fmla="*/ 0 h 6420051"/>
              <a:gd name="connsiteX14" fmla="*/ 0 w 12233710"/>
              <a:gd name="connsiteY14" fmla="*/ 57752 h 642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33710" h="6420051">
                <a:moveTo>
                  <a:pt x="0" y="57752"/>
                </a:moveTo>
                <a:lnTo>
                  <a:pt x="0" y="1453415"/>
                </a:lnTo>
                <a:cubicBezTo>
                  <a:pt x="462013" y="1463040"/>
                  <a:pt x="731521" y="1636295"/>
                  <a:pt x="1501542" y="1386038"/>
                </a:cubicBezTo>
                <a:cubicBezTo>
                  <a:pt x="2143225" y="1488708"/>
                  <a:pt x="2197769" y="2140017"/>
                  <a:pt x="2550695" y="2319689"/>
                </a:cubicBezTo>
                <a:cubicBezTo>
                  <a:pt x="3150670" y="2492944"/>
                  <a:pt x="3115377" y="2839453"/>
                  <a:pt x="3397718" y="3099335"/>
                </a:cubicBezTo>
                <a:cubicBezTo>
                  <a:pt x="3467014" y="3247826"/>
                  <a:pt x="3851053" y="3167659"/>
                  <a:pt x="3898232" y="3214838"/>
                </a:cubicBezTo>
                <a:cubicBezTo>
                  <a:pt x="5094973" y="4276825"/>
                  <a:pt x="5165558" y="3933525"/>
                  <a:pt x="5515276" y="4225491"/>
                </a:cubicBezTo>
                <a:cubicBezTo>
                  <a:pt x="5839327" y="4337786"/>
                  <a:pt x="6404009" y="4786964"/>
                  <a:pt x="6487428" y="4562375"/>
                </a:cubicBezTo>
                <a:cubicBezTo>
                  <a:pt x="7597542" y="4815840"/>
                  <a:pt x="7899132" y="4472540"/>
                  <a:pt x="8479856" y="4427622"/>
                </a:cubicBezTo>
                <a:cubicBezTo>
                  <a:pt x="9734349" y="4982679"/>
                  <a:pt x="9737559" y="4806216"/>
                  <a:pt x="10520414" y="4928136"/>
                </a:cubicBezTo>
                <a:cubicBezTo>
                  <a:pt x="10975498" y="5076619"/>
                  <a:pt x="10977747" y="5427605"/>
                  <a:pt x="11171856" y="5530274"/>
                </a:cubicBezTo>
                <a:cubicBezTo>
                  <a:pt x="11365965" y="5632943"/>
                  <a:pt x="11514511" y="5360563"/>
                  <a:pt x="11685070" y="5544152"/>
                </a:cubicBezTo>
                <a:cubicBezTo>
                  <a:pt x="12185584" y="6394383"/>
                  <a:pt x="12050830" y="6128085"/>
                  <a:pt x="12233710" y="6420051"/>
                </a:cubicBezTo>
                <a:lnTo>
                  <a:pt x="12233710" y="0"/>
                </a:lnTo>
                <a:lnTo>
                  <a:pt x="0" y="57752"/>
                </a:lnTo>
                <a:close/>
              </a:path>
            </a:pathLst>
          </a:custGeom>
          <a:solidFill>
            <a:srgbClr val="6DCFD1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9E27158-9FAD-B331-5FCB-F954BCE54D8B}"/>
              </a:ext>
            </a:extLst>
          </p:cNvPr>
          <p:cNvSpPr/>
          <p:nvPr userDrawn="1"/>
        </p:nvSpPr>
        <p:spPr bwMode="auto">
          <a:xfrm>
            <a:off x="12700" y="-130501"/>
            <a:ext cx="12233710" cy="6420051"/>
          </a:xfrm>
          <a:custGeom>
            <a:avLst/>
            <a:gdLst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617045 w 12233710"/>
              <a:gd name="connsiteY2" fmla="*/ 166517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171856 w 12233710"/>
              <a:gd name="connsiteY10" fmla="*/ 5530274 h 6420051"/>
              <a:gd name="connsiteX11" fmla="*/ 11685070 w 12233710"/>
              <a:gd name="connsiteY11" fmla="*/ 5544152 h 6420051"/>
              <a:gd name="connsiteX12" fmla="*/ 12233710 w 12233710"/>
              <a:gd name="connsiteY12" fmla="*/ 6420051 h 6420051"/>
              <a:gd name="connsiteX13" fmla="*/ 12233710 w 12233710"/>
              <a:gd name="connsiteY13" fmla="*/ 0 h 6420051"/>
              <a:gd name="connsiteX14" fmla="*/ 0 w 12233710"/>
              <a:gd name="connsiteY14" fmla="*/ 57752 h 642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33710" h="6420051">
                <a:moveTo>
                  <a:pt x="0" y="57752"/>
                </a:moveTo>
                <a:lnTo>
                  <a:pt x="0" y="1453415"/>
                </a:lnTo>
                <a:cubicBezTo>
                  <a:pt x="462013" y="1463040"/>
                  <a:pt x="731521" y="1636295"/>
                  <a:pt x="1501542" y="1386038"/>
                </a:cubicBezTo>
                <a:cubicBezTo>
                  <a:pt x="2143225" y="1488708"/>
                  <a:pt x="2197769" y="2140017"/>
                  <a:pt x="2550695" y="2319689"/>
                </a:cubicBezTo>
                <a:cubicBezTo>
                  <a:pt x="3150670" y="2492944"/>
                  <a:pt x="3115377" y="2839453"/>
                  <a:pt x="3397718" y="3099335"/>
                </a:cubicBezTo>
                <a:cubicBezTo>
                  <a:pt x="3467014" y="3247826"/>
                  <a:pt x="3851053" y="3167659"/>
                  <a:pt x="3898232" y="3214838"/>
                </a:cubicBezTo>
                <a:cubicBezTo>
                  <a:pt x="5094973" y="4276825"/>
                  <a:pt x="5165558" y="3933525"/>
                  <a:pt x="5515276" y="4225491"/>
                </a:cubicBezTo>
                <a:cubicBezTo>
                  <a:pt x="5839327" y="4337786"/>
                  <a:pt x="6404009" y="4786964"/>
                  <a:pt x="6487428" y="4562375"/>
                </a:cubicBezTo>
                <a:cubicBezTo>
                  <a:pt x="7597542" y="4815840"/>
                  <a:pt x="7899132" y="4472540"/>
                  <a:pt x="8479856" y="4427622"/>
                </a:cubicBezTo>
                <a:cubicBezTo>
                  <a:pt x="9734349" y="4982679"/>
                  <a:pt x="9737559" y="4806216"/>
                  <a:pt x="10520414" y="4928136"/>
                </a:cubicBezTo>
                <a:cubicBezTo>
                  <a:pt x="10975498" y="5076619"/>
                  <a:pt x="10977747" y="5427605"/>
                  <a:pt x="11171856" y="5530274"/>
                </a:cubicBezTo>
                <a:cubicBezTo>
                  <a:pt x="11365965" y="5632943"/>
                  <a:pt x="11514511" y="5360563"/>
                  <a:pt x="11685070" y="5544152"/>
                </a:cubicBezTo>
                <a:cubicBezTo>
                  <a:pt x="12185584" y="6394383"/>
                  <a:pt x="12050830" y="6128085"/>
                  <a:pt x="12233710" y="6420051"/>
                </a:cubicBezTo>
                <a:lnTo>
                  <a:pt x="12233710" y="0"/>
                </a:lnTo>
                <a:lnTo>
                  <a:pt x="0" y="57752"/>
                </a:lnTo>
                <a:close/>
              </a:path>
            </a:pathLst>
          </a:custGeom>
          <a:solidFill>
            <a:srgbClr val="6DCF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623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2A6616-6329-9561-9A50-F5F7FCC73E02}"/>
              </a:ext>
            </a:extLst>
          </p:cNvPr>
          <p:cNvGrpSpPr/>
          <p:nvPr userDrawn="1"/>
        </p:nvGrpSpPr>
        <p:grpSpPr>
          <a:xfrm>
            <a:off x="152400" y="6248400"/>
            <a:ext cx="1600200" cy="461665"/>
            <a:chOff x="9708543" y="5783840"/>
            <a:chExt cx="2043271" cy="739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0A1C3D-8ADE-3F3E-CEDC-1C95384DCE53}"/>
                </a:ext>
              </a:extLst>
            </p:cNvPr>
            <p:cNvSpPr txBox="1"/>
            <p:nvPr/>
          </p:nvSpPr>
          <p:spPr>
            <a:xfrm>
              <a:off x="10277236" y="5783840"/>
              <a:ext cx="1474578" cy="7394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ENSOLTECH</a:t>
              </a:r>
            </a:p>
            <a:p>
              <a:r>
                <a:rPr lang="ko-KR" altLang="en-US" sz="1200" dirty="0" err="1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엔솔</a:t>
              </a:r>
              <a:r>
                <a:rPr lang="ko-KR" altLang="en-US" sz="1200" dirty="0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테크</a:t>
              </a:r>
              <a:r>
                <a:rPr lang="en-US" altLang="ko-KR" sz="1200" dirty="0">
                  <a:solidFill>
                    <a:schemeClr val="tx1"/>
                  </a:solidFill>
                  <a:latin typeface="Swis721 LtCn BT" panose="020B0406020202030204" pitchFamily="34" charset="0"/>
                  <a:cs typeface="Aharoni" panose="02010803020104030203" pitchFamily="2" charset="-79"/>
                </a:rPr>
                <a:t> 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C8CE08-342D-825A-72D5-8F4A31C2AF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08543" y="5842709"/>
              <a:ext cx="475478" cy="572436"/>
              <a:chOff x="5692018" y="1085096"/>
              <a:chExt cx="1539244" cy="1247526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E4A73731-C7BA-B15C-85E1-1759867443E2}"/>
                  </a:ext>
                </a:extLst>
              </p:cNvPr>
              <p:cNvSpPr/>
              <p:nvPr/>
            </p:nvSpPr>
            <p:spPr>
              <a:xfrm rot="20700169">
                <a:off x="5692018" y="1085096"/>
                <a:ext cx="1529207" cy="288031"/>
              </a:xfrm>
              <a:prstGeom prst="parallelogram">
                <a:avLst>
                  <a:gd name="adj" fmla="val 25888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평행 사변형 5">
                <a:extLst>
                  <a:ext uri="{FF2B5EF4-FFF2-40B4-BE49-F238E27FC236}">
                    <a16:creationId xmlns:a16="http://schemas.microsoft.com/office/drawing/2014/main" id="{971CC32A-8D19-1453-9FD1-B3BAC56E3F5E}"/>
                  </a:ext>
                </a:extLst>
              </p:cNvPr>
              <p:cNvSpPr/>
              <p:nvPr/>
            </p:nvSpPr>
            <p:spPr>
              <a:xfrm rot="20700169">
                <a:off x="5702056" y="2044591"/>
                <a:ext cx="1529206" cy="288031"/>
              </a:xfrm>
              <a:prstGeom prst="parallelogram">
                <a:avLst>
                  <a:gd name="adj" fmla="val 26475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BDB810DF-006A-E36C-45E1-331FE390D1BC}"/>
                  </a:ext>
                </a:extLst>
              </p:cNvPr>
              <p:cNvSpPr/>
              <p:nvPr/>
            </p:nvSpPr>
            <p:spPr>
              <a:xfrm rot="11242323" flipV="1">
                <a:off x="5736075" y="1564054"/>
                <a:ext cx="1440160" cy="288031"/>
              </a:xfrm>
              <a:prstGeom prst="parallelogram">
                <a:avLst>
                  <a:gd name="adj" fmla="val 1108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096000"/>
            <a:ext cx="12192000" cy="45719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2720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FFDB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C3D-8ADE-3F3E-CEDC-1C95384DCE53}"/>
              </a:ext>
            </a:extLst>
          </p:cNvPr>
          <p:cNvSpPr txBox="1"/>
          <p:nvPr/>
        </p:nvSpPr>
        <p:spPr>
          <a:xfrm>
            <a:off x="597775" y="6248400"/>
            <a:ext cx="11548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ENSOLTECH</a:t>
            </a:r>
          </a:p>
          <a:p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엔솔</a:t>
            </a:r>
            <a:r>
              <a:rPr lang="ko-KR" altLang="en-US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테크</a:t>
            </a:r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C8CE08-342D-825A-72D5-8F4A31C2AF2C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" y="6285155"/>
            <a:ext cx="372373" cy="357402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4A73731-C7BA-B15C-85E1-1759867443E2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971CC32A-8D19-1453-9FD1-B3BAC56E3F5E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DB810DF-006A-E36C-45E1-331FE390D1BC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0689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C3D-8ADE-3F3E-CEDC-1C95384DCE53}"/>
              </a:ext>
            </a:extLst>
          </p:cNvPr>
          <p:cNvSpPr txBox="1"/>
          <p:nvPr/>
        </p:nvSpPr>
        <p:spPr>
          <a:xfrm>
            <a:off x="533400" y="6375401"/>
            <a:ext cx="11548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ENSOLTECH</a:t>
            </a:r>
          </a:p>
          <a:p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엔솔</a:t>
            </a:r>
            <a:r>
              <a:rPr lang="ko-KR" altLang="en-US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테크</a:t>
            </a:r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3180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2238317" y="1180400"/>
            <a:ext cx="4303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7102615" y="1180400"/>
            <a:ext cx="4303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5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220812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400"/>
            <a:ext cx="12192000" cy="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A3C429-D96B-34EB-DE3F-C8FF82EEEE69}"/>
              </a:ext>
            </a:extLst>
          </p:cNvPr>
          <p:cNvSpPr/>
          <p:nvPr userDrawn="1"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F6C224-E367-E20B-B402-DB739363AFAA}"/>
              </a:ext>
            </a:extLst>
          </p:cNvPr>
          <p:cNvCxnSpPr/>
          <p:nvPr userDrawn="1"/>
        </p:nvCxnSpPr>
        <p:spPr>
          <a:xfrm>
            <a:off x="342900" y="838200"/>
            <a:ext cx="9601200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861346B-A4E6-F732-B2FC-ECBE6EF02E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718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BCD1F-CC56-D4E5-A444-4AD19602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D571041-2D50-8616-0AE0-75D2EB1CC2BA}"/>
              </a:ext>
            </a:extLst>
          </p:cNvPr>
          <p:cNvSpPr/>
          <p:nvPr userDrawn="1"/>
        </p:nvSpPr>
        <p:spPr bwMode="auto">
          <a:xfrm flipH="1" flipV="1">
            <a:off x="13113" y="5029407"/>
            <a:ext cx="12233710" cy="1980992"/>
          </a:xfrm>
          <a:custGeom>
            <a:avLst/>
            <a:gdLst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617045 w 12233710"/>
              <a:gd name="connsiteY2" fmla="*/ 166517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171856 w 12233710"/>
              <a:gd name="connsiteY10" fmla="*/ 5530274 h 6420051"/>
              <a:gd name="connsiteX11" fmla="*/ 11685070 w 12233710"/>
              <a:gd name="connsiteY11" fmla="*/ 5544152 h 6420051"/>
              <a:gd name="connsiteX12" fmla="*/ 12233710 w 12233710"/>
              <a:gd name="connsiteY12" fmla="*/ 6420051 h 6420051"/>
              <a:gd name="connsiteX13" fmla="*/ 12233710 w 12233710"/>
              <a:gd name="connsiteY13" fmla="*/ 0 h 6420051"/>
              <a:gd name="connsiteX14" fmla="*/ 0 w 12233710"/>
              <a:gd name="connsiteY14" fmla="*/ 57752 h 642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33710" h="6420051">
                <a:moveTo>
                  <a:pt x="0" y="57752"/>
                </a:moveTo>
                <a:lnTo>
                  <a:pt x="0" y="1453415"/>
                </a:lnTo>
                <a:cubicBezTo>
                  <a:pt x="462013" y="1463040"/>
                  <a:pt x="731521" y="1636295"/>
                  <a:pt x="1501542" y="1386038"/>
                </a:cubicBezTo>
                <a:cubicBezTo>
                  <a:pt x="2143225" y="1488708"/>
                  <a:pt x="2197769" y="2140017"/>
                  <a:pt x="2550695" y="2319689"/>
                </a:cubicBezTo>
                <a:cubicBezTo>
                  <a:pt x="3150670" y="2492944"/>
                  <a:pt x="3115377" y="2839453"/>
                  <a:pt x="3397718" y="3099335"/>
                </a:cubicBezTo>
                <a:cubicBezTo>
                  <a:pt x="3467014" y="3247826"/>
                  <a:pt x="3851053" y="3167659"/>
                  <a:pt x="3898232" y="3214838"/>
                </a:cubicBezTo>
                <a:cubicBezTo>
                  <a:pt x="5094973" y="4276825"/>
                  <a:pt x="5165558" y="3933525"/>
                  <a:pt x="5515276" y="4225491"/>
                </a:cubicBezTo>
                <a:cubicBezTo>
                  <a:pt x="5839327" y="4337786"/>
                  <a:pt x="6404009" y="4786964"/>
                  <a:pt x="6487428" y="4562375"/>
                </a:cubicBezTo>
                <a:cubicBezTo>
                  <a:pt x="7597542" y="4815840"/>
                  <a:pt x="7899132" y="4472540"/>
                  <a:pt x="8479856" y="4427622"/>
                </a:cubicBezTo>
                <a:cubicBezTo>
                  <a:pt x="9734349" y="4982679"/>
                  <a:pt x="9737559" y="4806216"/>
                  <a:pt x="10520414" y="4928136"/>
                </a:cubicBezTo>
                <a:cubicBezTo>
                  <a:pt x="10975498" y="5076619"/>
                  <a:pt x="10977747" y="5427605"/>
                  <a:pt x="11171856" y="5530274"/>
                </a:cubicBezTo>
                <a:cubicBezTo>
                  <a:pt x="11365965" y="5632943"/>
                  <a:pt x="11514511" y="5360563"/>
                  <a:pt x="11685070" y="5544152"/>
                </a:cubicBezTo>
                <a:cubicBezTo>
                  <a:pt x="12185584" y="6394383"/>
                  <a:pt x="12050830" y="6128085"/>
                  <a:pt x="12233710" y="6420051"/>
                </a:cubicBezTo>
                <a:lnTo>
                  <a:pt x="12233710" y="0"/>
                </a:lnTo>
                <a:lnTo>
                  <a:pt x="0" y="57752"/>
                </a:lnTo>
                <a:close/>
              </a:path>
            </a:pathLst>
          </a:custGeom>
          <a:solidFill>
            <a:srgbClr val="6DCFD1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9E27158-9FAD-B331-5FCB-F954BCE54D8B}"/>
              </a:ext>
            </a:extLst>
          </p:cNvPr>
          <p:cNvSpPr/>
          <p:nvPr userDrawn="1"/>
        </p:nvSpPr>
        <p:spPr bwMode="auto">
          <a:xfrm>
            <a:off x="12700" y="-130501"/>
            <a:ext cx="12233710" cy="6420051"/>
          </a:xfrm>
          <a:custGeom>
            <a:avLst/>
            <a:gdLst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617045 w 12233710"/>
              <a:gd name="connsiteY2" fmla="*/ 166517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386039 w 12233710"/>
              <a:gd name="connsiteY2" fmla="*/ 1482291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444817 w 12233710"/>
              <a:gd name="connsiteY3" fmla="*/ 2021306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474720 w 12233710"/>
              <a:gd name="connsiteY5" fmla="*/ 3253339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4947386 w 12233710"/>
              <a:gd name="connsiteY6" fmla="*/ 4090737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391175 w 12233710"/>
              <a:gd name="connsiteY7" fmla="*/ 4504624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229600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78165 w 12233710"/>
              <a:gd name="connsiteY9" fmla="*/ 4793382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685070 w 12233710"/>
              <a:gd name="connsiteY10" fmla="*/ 5544152 h 6420051"/>
              <a:gd name="connsiteX11" fmla="*/ 12233710 w 12233710"/>
              <a:gd name="connsiteY11" fmla="*/ 6420051 h 6420051"/>
              <a:gd name="connsiteX12" fmla="*/ 12233710 w 12233710"/>
              <a:gd name="connsiteY12" fmla="*/ 0 h 6420051"/>
              <a:gd name="connsiteX13" fmla="*/ 0 w 12233710"/>
              <a:gd name="connsiteY13" fmla="*/ 57752 h 6420051"/>
              <a:gd name="connsiteX0" fmla="*/ 0 w 12233710"/>
              <a:gd name="connsiteY0" fmla="*/ 57752 h 6420051"/>
              <a:gd name="connsiteX1" fmla="*/ 0 w 12233710"/>
              <a:gd name="connsiteY1" fmla="*/ 1453415 h 6420051"/>
              <a:gd name="connsiteX2" fmla="*/ 1501542 w 12233710"/>
              <a:gd name="connsiteY2" fmla="*/ 1386038 h 6420051"/>
              <a:gd name="connsiteX3" fmla="*/ 2550695 w 12233710"/>
              <a:gd name="connsiteY3" fmla="*/ 2319689 h 6420051"/>
              <a:gd name="connsiteX4" fmla="*/ 3397718 w 12233710"/>
              <a:gd name="connsiteY4" fmla="*/ 3099335 h 6420051"/>
              <a:gd name="connsiteX5" fmla="*/ 3898232 w 12233710"/>
              <a:gd name="connsiteY5" fmla="*/ 3214838 h 6420051"/>
              <a:gd name="connsiteX6" fmla="*/ 5515276 w 12233710"/>
              <a:gd name="connsiteY6" fmla="*/ 4225491 h 6420051"/>
              <a:gd name="connsiteX7" fmla="*/ 6487428 w 12233710"/>
              <a:gd name="connsiteY7" fmla="*/ 4562375 h 6420051"/>
              <a:gd name="connsiteX8" fmla="*/ 8479856 w 12233710"/>
              <a:gd name="connsiteY8" fmla="*/ 4427622 h 6420051"/>
              <a:gd name="connsiteX9" fmla="*/ 10520414 w 12233710"/>
              <a:gd name="connsiteY9" fmla="*/ 4928136 h 6420051"/>
              <a:gd name="connsiteX10" fmla="*/ 11171856 w 12233710"/>
              <a:gd name="connsiteY10" fmla="*/ 5530274 h 6420051"/>
              <a:gd name="connsiteX11" fmla="*/ 11685070 w 12233710"/>
              <a:gd name="connsiteY11" fmla="*/ 5544152 h 6420051"/>
              <a:gd name="connsiteX12" fmla="*/ 12233710 w 12233710"/>
              <a:gd name="connsiteY12" fmla="*/ 6420051 h 6420051"/>
              <a:gd name="connsiteX13" fmla="*/ 12233710 w 12233710"/>
              <a:gd name="connsiteY13" fmla="*/ 0 h 6420051"/>
              <a:gd name="connsiteX14" fmla="*/ 0 w 12233710"/>
              <a:gd name="connsiteY14" fmla="*/ 57752 h 642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33710" h="6420051">
                <a:moveTo>
                  <a:pt x="0" y="57752"/>
                </a:moveTo>
                <a:lnTo>
                  <a:pt x="0" y="1453415"/>
                </a:lnTo>
                <a:cubicBezTo>
                  <a:pt x="462013" y="1463040"/>
                  <a:pt x="731521" y="1636295"/>
                  <a:pt x="1501542" y="1386038"/>
                </a:cubicBezTo>
                <a:cubicBezTo>
                  <a:pt x="2143225" y="1488708"/>
                  <a:pt x="2197769" y="2140017"/>
                  <a:pt x="2550695" y="2319689"/>
                </a:cubicBezTo>
                <a:cubicBezTo>
                  <a:pt x="3150670" y="2492944"/>
                  <a:pt x="3115377" y="2839453"/>
                  <a:pt x="3397718" y="3099335"/>
                </a:cubicBezTo>
                <a:cubicBezTo>
                  <a:pt x="3467014" y="3247826"/>
                  <a:pt x="3851053" y="3167659"/>
                  <a:pt x="3898232" y="3214838"/>
                </a:cubicBezTo>
                <a:cubicBezTo>
                  <a:pt x="5094973" y="4276825"/>
                  <a:pt x="5165558" y="3933525"/>
                  <a:pt x="5515276" y="4225491"/>
                </a:cubicBezTo>
                <a:cubicBezTo>
                  <a:pt x="5839327" y="4337786"/>
                  <a:pt x="6404009" y="4786964"/>
                  <a:pt x="6487428" y="4562375"/>
                </a:cubicBezTo>
                <a:cubicBezTo>
                  <a:pt x="7597542" y="4815840"/>
                  <a:pt x="7899132" y="4472540"/>
                  <a:pt x="8479856" y="4427622"/>
                </a:cubicBezTo>
                <a:cubicBezTo>
                  <a:pt x="9734349" y="4982679"/>
                  <a:pt x="9737559" y="4806216"/>
                  <a:pt x="10520414" y="4928136"/>
                </a:cubicBezTo>
                <a:cubicBezTo>
                  <a:pt x="10975498" y="5076619"/>
                  <a:pt x="10977747" y="5427605"/>
                  <a:pt x="11171856" y="5530274"/>
                </a:cubicBezTo>
                <a:cubicBezTo>
                  <a:pt x="11365965" y="5632943"/>
                  <a:pt x="11514511" y="5360563"/>
                  <a:pt x="11685070" y="5544152"/>
                </a:cubicBezTo>
                <a:cubicBezTo>
                  <a:pt x="12185584" y="6394383"/>
                  <a:pt x="12050830" y="6128085"/>
                  <a:pt x="12233710" y="6420051"/>
                </a:cubicBezTo>
                <a:lnTo>
                  <a:pt x="12233710" y="0"/>
                </a:lnTo>
                <a:lnTo>
                  <a:pt x="0" y="57752"/>
                </a:lnTo>
                <a:close/>
              </a:path>
            </a:pathLst>
          </a:custGeom>
          <a:solidFill>
            <a:srgbClr val="6DCF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210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F46FDC-588B-34FC-09D5-36D436CBF291}"/>
              </a:ext>
            </a:extLst>
          </p:cNvPr>
          <p:cNvSpPr/>
          <p:nvPr userDrawn="1"/>
        </p:nvSpPr>
        <p:spPr>
          <a:xfrm>
            <a:off x="0" y="0"/>
            <a:ext cx="12192000" cy="1249681"/>
          </a:xfrm>
          <a:prstGeom prst="rect">
            <a:avLst/>
          </a:prstGeom>
          <a:solidFill>
            <a:srgbClr val="85DFFF">
              <a:alpha val="2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C3D-8ADE-3F3E-CEDC-1C95384DCE53}"/>
              </a:ext>
            </a:extLst>
          </p:cNvPr>
          <p:cNvSpPr txBox="1"/>
          <p:nvPr/>
        </p:nvSpPr>
        <p:spPr>
          <a:xfrm>
            <a:off x="533400" y="6375401"/>
            <a:ext cx="11548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ENSOLTECH</a:t>
            </a:r>
          </a:p>
          <a:p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엔솔</a:t>
            </a:r>
            <a:r>
              <a:rPr lang="ko-KR" altLang="en-US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테크</a:t>
            </a:r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C8CE08-342D-825A-72D5-8F4A31C2AF2C}"/>
              </a:ext>
            </a:extLst>
          </p:cNvPr>
          <p:cNvGrpSpPr>
            <a:grpSpLocks noChangeAspect="1"/>
          </p:cNvGrpSpPr>
          <p:nvPr/>
        </p:nvGrpSpPr>
        <p:grpSpPr>
          <a:xfrm>
            <a:off x="88025" y="6412156"/>
            <a:ext cx="372373" cy="357402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4A73731-C7BA-B15C-85E1-1759867443E2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971CC32A-8D19-1453-9FD1-B3BAC56E3F5E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DB810DF-006A-E36C-45E1-331FE390D1BC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E8A917-E574-BFDD-6CD3-7BDAB9D86902}"/>
              </a:ext>
            </a:extLst>
          </p:cNvPr>
          <p:cNvSpPr/>
          <p:nvPr userDrawn="1"/>
        </p:nvSpPr>
        <p:spPr>
          <a:xfrm>
            <a:off x="0" y="0"/>
            <a:ext cx="304800" cy="12496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2167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F46FDC-588B-34FC-09D5-36D436CBF291}"/>
              </a:ext>
            </a:extLst>
          </p:cNvPr>
          <p:cNvSpPr/>
          <p:nvPr userDrawn="1"/>
        </p:nvSpPr>
        <p:spPr>
          <a:xfrm>
            <a:off x="0" y="0"/>
            <a:ext cx="12192000" cy="124968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1C3D-8ADE-3F3E-CEDC-1C95384DCE53}"/>
              </a:ext>
            </a:extLst>
          </p:cNvPr>
          <p:cNvSpPr txBox="1"/>
          <p:nvPr/>
        </p:nvSpPr>
        <p:spPr>
          <a:xfrm>
            <a:off x="533400" y="6375401"/>
            <a:ext cx="11548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ENSOLTECH</a:t>
            </a:r>
          </a:p>
          <a:p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엔솔</a:t>
            </a:r>
            <a:r>
              <a:rPr lang="ko-KR" altLang="en-US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테크</a:t>
            </a:r>
            <a:r>
              <a:rPr lang="en-US" altLang="ko-KR" sz="1200" dirty="0">
                <a:solidFill>
                  <a:schemeClr val="tx1"/>
                </a:solidFill>
                <a:latin typeface="Swis721 LtCn BT" panose="020B0406020202030204" pitchFamily="34" charset="0"/>
                <a:cs typeface="Aharoni" panose="02010803020104030203" pitchFamily="2" charset="-79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C8CE08-342D-825A-72D5-8F4A31C2AF2C}"/>
              </a:ext>
            </a:extLst>
          </p:cNvPr>
          <p:cNvGrpSpPr>
            <a:grpSpLocks noChangeAspect="1"/>
          </p:cNvGrpSpPr>
          <p:nvPr/>
        </p:nvGrpSpPr>
        <p:grpSpPr>
          <a:xfrm>
            <a:off x="88025" y="6412156"/>
            <a:ext cx="372373" cy="357402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4A73731-C7BA-B15C-85E1-1759867443E2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971CC32A-8D19-1453-9FD1-B3BAC56E3F5E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DB810DF-006A-E36C-45E1-331FE390D1BC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75E8504-3223-A81A-32CE-6B9A4FAE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2B130778-FC0B-7669-E701-42C3E2BF96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800" y="1600200"/>
            <a:ext cx="9601200" cy="4482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809050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 flipV="1">
            <a:off x="0" y="6265458"/>
            <a:ext cx="12192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F84F6E-ED5F-3D2D-12B8-350DA0D6A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8441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6000" y="152401"/>
            <a:ext cx="10566400" cy="6397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400" y="1066800"/>
            <a:ext cx="10668000" cy="49831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F79DF9-F102-8D49-3488-B0B932CB2A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6245225"/>
            <a:ext cx="19304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8E2307-EE73-3D43-9868-963B72A73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8432801" y="6229350"/>
            <a:ext cx="2084388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B6B6ED-97F2-9BB4-D489-CA6EBD3274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5283200" y="6229350"/>
            <a:ext cx="132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B6E24F-E971-491B-AF16-5D5302E7B23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73765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2"/>
          </p:nvPr>
        </p:nvSpPr>
        <p:spPr>
          <a:xfrm>
            <a:off x="499090" y="1858545"/>
            <a:ext cx="9892631" cy="3822700"/>
          </a:xfrm>
          <a:prstGeom prst="rect">
            <a:avLst/>
          </a:prstGeom>
        </p:spPr>
        <p:txBody>
          <a:bodyPr vert="horz"/>
          <a:lstStyle>
            <a:lvl1pPr marL="342900" indent="-342900">
              <a:lnSpc>
                <a:spcPct val="120000"/>
              </a:lnSpc>
              <a:buFont typeface="+mj-lt"/>
              <a:buAutoNum type="arabicPeriod"/>
              <a:defRPr sz="1800" b="0" i="0">
                <a:solidFill>
                  <a:schemeClr val="tx1"/>
                </a:solidFill>
                <a:latin typeface="Arial"/>
                <a:cs typeface="DIN-Light"/>
              </a:defRPr>
            </a:lvl1pPr>
            <a:lvl2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Content Placeholder 15"/>
          <p:cNvSpPr>
            <a:spLocks noGrp="1"/>
          </p:cNvSpPr>
          <p:nvPr>
            <p:ph sz="quarter" idx="13"/>
          </p:nvPr>
        </p:nvSpPr>
        <p:spPr>
          <a:xfrm>
            <a:off x="499090" y="318829"/>
            <a:ext cx="9892631" cy="6484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 cap="all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14823" y="6250995"/>
            <a:ext cx="3122084" cy="163836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450"/>
            </a:lvl2pPr>
            <a:lvl3pPr>
              <a:defRPr sz="450"/>
            </a:lvl3pPr>
            <a:lvl4pPr>
              <a:defRPr sz="450"/>
            </a:lvl4pPr>
            <a:lvl5pPr>
              <a:defRPr sz="45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B17C8-CDB5-1ECB-5FFB-46085182452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41125" y="6288090"/>
            <a:ext cx="617539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5FA5BBF-6779-4166-886B-0D21D3BAF6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92518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2"/>
          </p:nvPr>
        </p:nvSpPr>
        <p:spPr>
          <a:xfrm>
            <a:off x="499088" y="1106837"/>
            <a:ext cx="9892632" cy="507978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500" b="0" i="0">
                <a:solidFill>
                  <a:srgbClr val="777877"/>
                </a:solidFill>
                <a:latin typeface="Arial"/>
                <a:cs typeface="DIN-Light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14823" y="6565569"/>
            <a:ext cx="3122084" cy="163836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450"/>
            </a:lvl2pPr>
            <a:lvl3pPr>
              <a:defRPr sz="450"/>
            </a:lvl3pPr>
            <a:lvl4pPr>
              <a:defRPr sz="450"/>
            </a:lvl4pPr>
            <a:lvl5pPr>
              <a:defRPr sz="45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Content Placeholder 15"/>
          <p:cNvSpPr>
            <a:spLocks noGrp="1"/>
          </p:cNvSpPr>
          <p:nvPr>
            <p:ph sz="quarter" idx="22"/>
          </p:nvPr>
        </p:nvSpPr>
        <p:spPr>
          <a:xfrm>
            <a:off x="499090" y="-34953"/>
            <a:ext cx="9892631" cy="6484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 cap="all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1429F22-9D9B-1AC3-91E5-5D83F6ECFB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44909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31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5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5243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255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solidFill>
            <a:srgbClr val="66CC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612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87A7-820B-44C0-B5F5-26E65C70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F2359-996F-4E8E-9442-FAC71AE98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75008" y="6492875"/>
            <a:ext cx="616992" cy="365125"/>
          </a:xfrm>
          <a:prstGeom prst="rect">
            <a:avLst/>
          </a:prstGeom>
        </p:spPr>
        <p:txBody>
          <a:bodyPr/>
          <a:lstStyle/>
          <a:p>
            <a:fld id="{EDE40BFD-0B18-C14F-9E18-22D3EFC50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528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2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79000" y="1655400"/>
            <a:ext cx="8034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600" y="4503000"/>
            <a:ext cx="772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72710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1172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79000" y="1655400"/>
            <a:ext cx="8034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600" y="4503000"/>
            <a:ext cx="772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62659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096000"/>
            <a:ext cx="12192000" cy="45719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64B247-E5DB-95A0-91F1-44A5D883A7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176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FFDB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AF8E4A-8273-65D1-3AD3-8A264559B3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819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1E91F8-1BA4-03AA-59BB-6DDC819A0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566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A3C429-D96B-34EB-DE3F-C8FF82EEEE69}"/>
              </a:ext>
            </a:extLst>
          </p:cNvPr>
          <p:cNvSpPr/>
          <p:nvPr userDrawn="1"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E70EB1-B90E-2B5F-1659-BEAB530729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798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6492800" y="2308200"/>
            <a:ext cx="4026400" cy="22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44979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F46FDC-588B-34FC-09D5-36D436CBF291}"/>
              </a:ext>
            </a:extLst>
          </p:cNvPr>
          <p:cNvSpPr/>
          <p:nvPr userDrawn="1"/>
        </p:nvSpPr>
        <p:spPr>
          <a:xfrm>
            <a:off x="0" y="0"/>
            <a:ext cx="12192000" cy="1249681"/>
          </a:xfrm>
          <a:prstGeom prst="rect">
            <a:avLst/>
          </a:prstGeom>
          <a:solidFill>
            <a:srgbClr val="85DFFF">
              <a:alpha val="2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E8A917-E574-BFDD-6CD3-7BDAB9D86902}"/>
              </a:ext>
            </a:extLst>
          </p:cNvPr>
          <p:cNvSpPr/>
          <p:nvPr userDrawn="1"/>
        </p:nvSpPr>
        <p:spPr>
          <a:xfrm>
            <a:off x="0" y="0"/>
            <a:ext cx="304800" cy="12496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8183F0-98F2-7BD5-0490-75C54115B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7043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F46FDC-588B-34FC-09D5-36D436CBF291}"/>
              </a:ext>
            </a:extLst>
          </p:cNvPr>
          <p:cNvSpPr/>
          <p:nvPr userDrawn="1"/>
        </p:nvSpPr>
        <p:spPr>
          <a:xfrm>
            <a:off x="0" y="0"/>
            <a:ext cx="12192000" cy="124968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>
            <a:off x="0" y="6248849"/>
            <a:ext cx="12192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75E8504-3223-A81A-32CE-6B9A4FAE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2B130778-FC0B-7669-E701-42C3E2BF96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800" y="1600200"/>
            <a:ext cx="9601200" cy="4482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C5CC4D-2F9C-4768-6208-92AEEB8D16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9267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1AEE11-6368-6441-357D-915EA7F2FC7B}"/>
              </a:ext>
            </a:extLst>
          </p:cNvPr>
          <p:cNvSpPr/>
          <p:nvPr userDrawn="1"/>
        </p:nvSpPr>
        <p:spPr>
          <a:xfrm flipV="1">
            <a:off x="0" y="6265458"/>
            <a:ext cx="12192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65271DD-6E3C-1386-F032-22673A959AD0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A9F49F-DF09-154B-3B82-714467D88CC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E65A0C-AE1D-F96C-4125-0D5ED6C40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216" y="6324600"/>
            <a:ext cx="1964969" cy="6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335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6000" y="152401"/>
            <a:ext cx="10566400" cy="6397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400" y="1066800"/>
            <a:ext cx="10668000" cy="49831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F79DF9-F102-8D49-3488-B0B932CB2A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6245225"/>
            <a:ext cx="19304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8E2307-EE73-3D43-9868-963B72A73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8432801" y="6229350"/>
            <a:ext cx="2084388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B6B6ED-97F2-9BB4-D489-CA6EBD3274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5283200" y="6229350"/>
            <a:ext cx="132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B6E24F-E971-491B-AF16-5D5302E7B23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44238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2"/>
          </p:nvPr>
        </p:nvSpPr>
        <p:spPr>
          <a:xfrm>
            <a:off x="499090" y="1858545"/>
            <a:ext cx="9892631" cy="3822700"/>
          </a:xfrm>
          <a:prstGeom prst="rect">
            <a:avLst/>
          </a:prstGeom>
        </p:spPr>
        <p:txBody>
          <a:bodyPr vert="horz"/>
          <a:lstStyle>
            <a:lvl1pPr marL="342900" indent="-342900">
              <a:lnSpc>
                <a:spcPct val="120000"/>
              </a:lnSpc>
              <a:buFont typeface="+mj-lt"/>
              <a:buAutoNum type="arabicPeriod"/>
              <a:defRPr sz="1800" b="0" i="0">
                <a:solidFill>
                  <a:schemeClr val="tx1"/>
                </a:solidFill>
                <a:latin typeface="Arial"/>
                <a:cs typeface="DIN-Light"/>
              </a:defRPr>
            </a:lvl1pPr>
            <a:lvl2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Content Placeholder 15"/>
          <p:cNvSpPr>
            <a:spLocks noGrp="1"/>
          </p:cNvSpPr>
          <p:nvPr>
            <p:ph sz="quarter" idx="13"/>
          </p:nvPr>
        </p:nvSpPr>
        <p:spPr>
          <a:xfrm>
            <a:off x="499090" y="318829"/>
            <a:ext cx="9892631" cy="6484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 cap="all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14823" y="6250995"/>
            <a:ext cx="3122084" cy="163836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450"/>
            </a:lvl2pPr>
            <a:lvl3pPr>
              <a:defRPr sz="450"/>
            </a:lvl3pPr>
            <a:lvl4pPr>
              <a:defRPr sz="450"/>
            </a:lvl4pPr>
            <a:lvl5pPr>
              <a:defRPr sz="45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B17C8-CDB5-1ECB-5FFB-46085182452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41125" y="6288090"/>
            <a:ext cx="617539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5FA5BBF-6779-4166-886B-0D21D3BAF6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80637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2"/>
          </p:nvPr>
        </p:nvSpPr>
        <p:spPr>
          <a:xfrm>
            <a:off x="499088" y="1106837"/>
            <a:ext cx="9892632" cy="507978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500" b="0" i="0">
                <a:solidFill>
                  <a:srgbClr val="777877"/>
                </a:solidFill>
                <a:latin typeface="Arial"/>
                <a:cs typeface="DIN-Light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14823" y="6565569"/>
            <a:ext cx="3122084" cy="163836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450"/>
            </a:lvl2pPr>
            <a:lvl3pPr>
              <a:defRPr sz="450"/>
            </a:lvl3pPr>
            <a:lvl4pPr>
              <a:defRPr sz="450"/>
            </a:lvl4pPr>
            <a:lvl5pPr>
              <a:defRPr sz="450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Content Placeholder 15"/>
          <p:cNvSpPr>
            <a:spLocks noGrp="1"/>
          </p:cNvSpPr>
          <p:nvPr>
            <p:ph sz="quarter" idx="22"/>
          </p:nvPr>
        </p:nvSpPr>
        <p:spPr>
          <a:xfrm>
            <a:off x="499090" y="-34953"/>
            <a:ext cx="9892631" cy="6484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1" i="0" cap="all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1429F22-9D9B-1AC3-91E5-5D83F6ECFB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9891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293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solidFill>
            <a:srgbClr val="6DCF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198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5909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1B24A-A6E0-1FF1-5477-829BA50FD1BD}"/>
              </a:ext>
            </a:extLst>
          </p:cNvPr>
          <p:cNvSpPr/>
          <p:nvPr userDrawn="1"/>
        </p:nvSpPr>
        <p:spPr bwMode="auto">
          <a:xfrm>
            <a:off x="4648200" y="0"/>
            <a:ext cx="7543800" cy="6858000"/>
          </a:xfrm>
          <a:prstGeom prst="rect">
            <a:avLst/>
          </a:prstGeom>
          <a:solidFill>
            <a:srgbClr val="66CC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FC4AE2-9AED-86ED-A041-BF9F06115419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92342E4F-0824-E51D-F54D-6646688E2607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6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8"/>
          <p:cNvGrpSpPr/>
          <p:nvPr/>
        </p:nvGrpSpPr>
        <p:grpSpPr>
          <a:xfrm>
            <a:off x="-1568189" y="-1177858"/>
            <a:ext cx="15501348" cy="9007323"/>
            <a:chOff x="238125" y="783925"/>
            <a:chExt cx="7127275" cy="4141425"/>
          </a:xfrm>
        </p:grpSpPr>
        <p:sp>
          <p:nvSpPr>
            <p:cNvPr id="33" name="Google Shape;33;p8"/>
            <p:cNvSpPr/>
            <p:nvPr/>
          </p:nvSpPr>
          <p:spPr>
            <a:xfrm>
              <a:off x="238125" y="2990775"/>
              <a:ext cx="2218000" cy="1934575"/>
            </a:xfrm>
            <a:custGeom>
              <a:avLst/>
              <a:gdLst/>
              <a:ahLst/>
              <a:cxnLst/>
              <a:rect l="l" t="t" r="r" b="b"/>
              <a:pathLst>
                <a:path w="88720" h="77383" extrusionOk="0">
                  <a:moveTo>
                    <a:pt x="28020" y="1"/>
                  </a:moveTo>
                  <a:cubicBezTo>
                    <a:pt x="11294" y="1"/>
                    <a:pt x="0" y="39029"/>
                    <a:pt x="0" y="49219"/>
                  </a:cubicBezTo>
                  <a:cubicBezTo>
                    <a:pt x="0" y="69098"/>
                    <a:pt x="22760" y="77383"/>
                    <a:pt x="37752" y="77383"/>
                  </a:cubicBezTo>
                  <a:cubicBezTo>
                    <a:pt x="37781" y="77383"/>
                    <a:pt x="88719" y="73054"/>
                    <a:pt x="88719" y="67651"/>
                  </a:cubicBezTo>
                  <a:cubicBezTo>
                    <a:pt x="88719" y="67393"/>
                    <a:pt x="88690" y="67121"/>
                    <a:pt x="88633" y="66848"/>
                  </a:cubicBezTo>
                  <a:cubicBezTo>
                    <a:pt x="82957" y="64641"/>
                    <a:pt x="81252" y="61416"/>
                    <a:pt x="81252" y="57690"/>
                  </a:cubicBezTo>
                  <a:cubicBezTo>
                    <a:pt x="81252" y="51813"/>
                    <a:pt x="85150" y="45751"/>
                    <a:pt x="85150" y="38398"/>
                  </a:cubicBezTo>
                  <a:cubicBezTo>
                    <a:pt x="85150" y="12656"/>
                    <a:pt x="58864" y="21973"/>
                    <a:pt x="47011" y="13545"/>
                  </a:cubicBezTo>
                  <a:cubicBezTo>
                    <a:pt x="40533" y="8916"/>
                    <a:pt x="37279" y="1"/>
                    <a:pt x="28020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8"/>
            <p:cNvSpPr/>
            <p:nvPr/>
          </p:nvSpPr>
          <p:spPr>
            <a:xfrm>
              <a:off x="589250" y="783925"/>
              <a:ext cx="3293325" cy="3996300"/>
            </a:xfrm>
            <a:custGeom>
              <a:avLst/>
              <a:gdLst/>
              <a:ahLst/>
              <a:cxnLst/>
              <a:rect l="l" t="t" r="r" b="b"/>
              <a:pathLst>
                <a:path w="131733" h="159852" extrusionOk="0">
                  <a:moveTo>
                    <a:pt x="19780" y="0"/>
                  </a:moveTo>
                  <a:cubicBezTo>
                    <a:pt x="11825" y="0"/>
                    <a:pt x="2438" y="8686"/>
                    <a:pt x="2438" y="25168"/>
                  </a:cubicBezTo>
                  <a:cubicBezTo>
                    <a:pt x="2438" y="39830"/>
                    <a:pt x="8687" y="57058"/>
                    <a:pt x="8687" y="68653"/>
                  </a:cubicBezTo>
                  <a:cubicBezTo>
                    <a:pt x="8687" y="82155"/>
                    <a:pt x="1" y="94180"/>
                    <a:pt x="1" y="107194"/>
                  </a:cubicBezTo>
                  <a:cubicBezTo>
                    <a:pt x="1" y="153216"/>
                    <a:pt x="69658" y="152915"/>
                    <a:pt x="69844" y="152944"/>
                  </a:cubicBezTo>
                  <a:cubicBezTo>
                    <a:pt x="78257" y="154391"/>
                    <a:pt x="84248" y="159852"/>
                    <a:pt x="92533" y="159852"/>
                  </a:cubicBezTo>
                  <a:cubicBezTo>
                    <a:pt x="93636" y="159852"/>
                    <a:pt x="94740" y="159752"/>
                    <a:pt x="95829" y="159565"/>
                  </a:cubicBezTo>
                  <a:cubicBezTo>
                    <a:pt x="87774" y="157286"/>
                    <a:pt x="83016" y="151439"/>
                    <a:pt x="83016" y="144631"/>
                  </a:cubicBezTo>
                  <a:cubicBezTo>
                    <a:pt x="83016" y="126357"/>
                    <a:pt x="113401" y="119592"/>
                    <a:pt x="113401" y="100945"/>
                  </a:cubicBezTo>
                  <a:cubicBezTo>
                    <a:pt x="113401" y="62175"/>
                    <a:pt x="46267" y="75074"/>
                    <a:pt x="46267" y="50537"/>
                  </a:cubicBezTo>
                  <a:cubicBezTo>
                    <a:pt x="46267" y="25369"/>
                    <a:pt x="131732" y="33667"/>
                    <a:pt x="131732" y="14576"/>
                  </a:cubicBezTo>
                  <a:cubicBezTo>
                    <a:pt x="131732" y="7654"/>
                    <a:pt x="116382" y="2279"/>
                    <a:pt x="100258" y="2279"/>
                  </a:cubicBezTo>
                  <a:cubicBezTo>
                    <a:pt x="84449" y="2279"/>
                    <a:pt x="68611" y="5690"/>
                    <a:pt x="52745" y="5690"/>
                  </a:cubicBezTo>
                  <a:cubicBezTo>
                    <a:pt x="35761" y="5690"/>
                    <a:pt x="30429" y="0"/>
                    <a:pt x="19780" y="0"/>
                  </a:cubicBezTo>
                  <a:close/>
                </a:path>
              </a:pathLst>
            </a:custGeom>
            <a:solidFill>
              <a:srgbClr val="B2E2E3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8"/>
            <p:cNvSpPr/>
            <p:nvPr/>
          </p:nvSpPr>
          <p:spPr>
            <a:xfrm>
              <a:off x="4186050" y="1063050"/>
              <a:ext cx="2937500" cy="2960075"/>
            </a:xfrm>
            <a:custGeom>
              <a:avLst/>
              <a:gdLst/>
              <a:ahLst/>
              <a:cxnLst/>
              <a:rect l="l" t="t" r="r" b="b"/>
              <a:pathLst>
                <a:path w="117500" h="118403" extrusionOk="0">
                  <a:moveTo>
                    <a:pt x="106095" y="116177"/>
                  </a:moveTo>
                  <a:cubicBezTo>
                    <a:pt x="105103" y="116776"/>
                    <a:pt x="104177" y="117338"/>
                    <a:pt x="103525" y="118044"/>
                  </a:cubicBezTo>
                  <a:lnTo>
                    <a:pt x="106095" y="116177"/>
                  </a:lnTo>
                  <a:close/>
                  <a:moveTo>
                    <a:pt x="30156" y="0"/>
                  </a:moveTo>
                  <a:cubicBezTo>
                    <a:pt x="11724" y="0"/>
                    <a:pt x="0" y="12943"/>
                    <a:pt x="0" y="20295"/>
                  </a:cubicBezTo>
                  <a:cubicBezTo>
                    <a:pt x="0" y="57531"/>
                    <a:pt x="71076" y="28794"/>
                    <a:pt x="71076" y="69972"/>
                  </a:cubicBezTo>
                  <a:cubicBezTo>
                    <a:pt x="71076" y="76737"/>
                    <a:pt x="69184" y="83889"/>
                    <a:pt x="69184" y="91084"/>
                  </a:cubicBezTo>
                  <a:cubicBezTo>
                    <a:pt x="69184" y="107739"/>
                    <a:pt x="81395" y="118402"/>
                    <a:pt x="96631" y="118402"/>
                  </a:cubicBezTo>
                  <a:cubicBezTo>
                    <a:pt x="100558" y="118402"/>
                    <a:pt x="104299" y="117456"/>
                    <a:pt x="107294" y="115306"/>
                  </a:cubicBezTo>
                  <a:lnTo>
                    <a:pt x="107294" y="115306"/>
                  </a:lnTo>
                  <a:lnTo>
                    <a:pt x="106095" y="116177"/>
                  </a:lnTo>
                  <a:lnTo>
                    <a:pt x="106095" y="116177"/>
                  </a:lnTo>
                  <a:cubicBezTo>
                    <a:pt x="108588" y="114673"/>
                    <a:pt x="111494" y="112943"/>
                    <a:pt x="111494" y="108154"/>
                  </a:cubicBezTo>
                  <a:cubicBezTo>
                    <a:pt x="111494" y="100945"/>
                    <a:pt x="102866" y="94080"/>
                    <a:pt x="102866" y="84018"/>
                  </a:cubicBezTo>
                  <a:cubicBezTo>
                    <a:pt x="102866" y="68940"/>
                    <a:pt x="117499" y="64483"/>
                    <a:pt x="117499" y="41522"/>
                  </a:cubicBezTo>
                  <a:cubicBezTo>
                    <a:pt x="117499" y="29339"/>
                    <a:pt x="113859" y="4343"/>
                    <a:pt x="101633" y="4343"/>
                  </a:cubicBezTo>
                  <a:cubicBezTo>
                    <a:pt x="94137" y="4343"/>
                    <a:pt x="87358" y="10879"/>
                    <a:pt x="79346" y="10879"/>
                  </a:cubicBezTo>
                  <a:cubicBezTo>
                    <a:pt x="68539" y="10879"/>
                    <a:pt x="48831" y="0"/>
                    <a:pt x="30156" y="0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8"/>
            <p:cNvSpPr/>
            <p:nvPr/>
          </p:nvSpPr>
          <p:spPr>
            <a:xfrm>
              <a:off x="5137725" y="1079525"/>
              <a:ext cx="2227675" cy="1775175"/>
            </a:xfrm>
            <a:custGeom>
              <a:avLst/>
              <a:gdLst/>
              <a:ahLst/>
              <a:cxnLst/>
              <a:rect l="l" t="t" r="r" b="b"/>
              <a:pathLst>
                <a:path w="89107" h="71007" extrusionOk="0">
                  <a:moveTo>
                    <a:pt x="26731" y="0"/>
                  </a:moveTo>
                  <a:cubicBezTo>
                    <a:pt x="8844" y="0"/>
                    <a:pt x="1" y="14233"/>
                    <a:pt x="2050" y="21098"/>
                  </a:cubicBezTo>
                  <a:cubicBezTo>
                    <a:pt x="6637" y="36463"/>
                    <a:pt x="26502" y="31676"/>
                    <a:pt x="32077" y="35316"/>
                  </a:cubicBezTo>
                  <a:cubicBezTo>
                    <a:pt x="48790" y="46208"/>
                    <a:pt x="46877" y="71006"/>
                    <a:pt x="64540" y="71006"/>
                  </a:cubicBezTo>
                  <a:cubicBezTo>
                    <a:pt x="68447" y="71006"/>
                    <a:pt x="73311" y="69793"/>
                    <a:pt x="79547" y="66948"/>
                  </a:cubicBezTo>
                  <a:cubicBezTo>
                    <a:pt x="79876" y="63336"/>
                    <a:pt x="77569" y="60513"/>
                    <a:pt x="77569" y="57030"/>
                  </a:cubicBezTo>
                  <a:cubicBezTo>
                    <a:pt x="77569" y="48875"/>
                    <a:pt x="89107" y="41465"/>
                    <a:pt x="89107" y="31633"/>
                  </a:cubicBezTo>
                  <a:cubicBezTo>
                    <a:pt x="89107" y="789"/>
                    <a:pt x="44604" y="0"/>
                    <a:pt x="26731" y="0"/>
                  </a:cubicBezTo>
                  <a:close/>
                </a:path>
              </a:pathLst>
            </a:custGeom>
            <a:solidFill>
              <a:srgbClr val="B2E2E3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8"/>
            <p:cNvSpPr/>
            <p:nvPr/>
          </p:nvSpPr>
          <p:spPr>
            <a:xfrm>
              <a:off x="4477700" y="3095775"/>
              <a:ext cx="2566650" cy="1631075"/>
            </a:xfrm>
            <a:custGeom>
              <a:avLst/>
              <a:gdLst/>
              <a:ahLst/>
              <a:cxnLst/>
              <a:rect l="l" t="t" r="r" b="b"/>
              <a:pathLst>
                <a:path w="102666" h="65243" extrusionOk="0">
                  <a:moveTo>
                    <a:pt x="47714" y="0"/>
                  </a:moveTo>
                  <a:cubicBezTo>
                    <a:pt x="37595" y="301"/>
                    <a:pt x="44776" y="14820"/>
                    <a:pt x="27305" y="22646"/>
                  </a:cubicBezTo>
                  <a:cubicBezTo>
                    <a:pt x="19221" y="26258"/>
                    <a:pt x="1" y="33166"/>
                    <a:pt x="1" y="54335"/>
                  </a:cubicBezTo>
                  <a:cubicBezTo>
                    <a:pt x="1" y="63035"/>
                    <a:pt x="12184" y="65242"/>
                    <a:pt x="20841" y="65242"/>
                  </a:cubicBezTo>
                  <a:cubicBezTo>
                    <a:pt x="32479" y="65242"/>
                    <a:pt x="36965" y="62190"/>
                    <a:pt x="54952" y="62190"/>
                  </a:cubicBezTo>
                  <a:cubicBezTo>
                    <a:pt x="63265" y="62190"/>
                    <a:pt x="71635" y="62677"/>
                    <a:pt x="79963" y="62677"/>
                  </a:cubicBezTo>
                  <a:cubicBezTo>
                    <a:pt x="90684" y="62677"/>
                    <a:pt x="102666" y="62003"/>
                    <a:pt x="102666" y="51211"/>
                  </a:cubicBezTo>
                  <a:cubicBezTo>
                    <a:pt x="102666" y="50680"/>
                    <a:pt x="102565" y="50179"/>
                    <a:pt x="102264" y="49935"/>
                  </a:cubicBezTo>
                  <a:cubicBezTo>
                    <a:pt x="101720" y="49476"/>
                    <a:pt x="101017" y="49247"/>
                    <a:pt x="100415" y="48889"/>
                  </a:cubicBezTo>
                  <a:cubicBezTo>
                    <a:pt x="98925" y="49090"/>
                    <a:pt x="97463" y="49032"/>
                    <a:pt x="96044" y="49204"/>
                  </a:cubicBezTo>
                  <a:cubicBezTo>
                    <a:pt x="93146" y="49539"/>
                    <a:pt x="90449" y="49697"/>
                    <a:pt x="87937" y="49697"/>
                  </a:cubicBezTo>
                  <a:cubicBezTo>
                    <a:pt x="43443" y="49697"/>
                    <a:pt x="57132" y="0"/>
                    <a:pt x="47757" y="0"/>
                  </a:cubicBezTo>
                  <a:close/>
                </a:path>
              </a:pathLst>
            </a:custGeom>
            <a:solidFill>
              <a:srgbClr val="5BB8BB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 flipH="1">
            <a:off x="3330200" y="1190167"/>
            <a:ext cx="5531600" cy="297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94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178267" y="1164667"/>
            <a:ext cx="3622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3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2178267" y="2598800"/>
            <a:ext cx="4364800" cy="30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 rot="-5400000">
            <a:off x="-2156900" y="3047200"/>
            <a:ext cx="57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1529967" y="0"/>
            <a:ext cx="0" cy="691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678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2096800" y="2455600"/>
            <a:ext cx="7998400" cy="1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032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0">
          <p15:clr>
            <a:srgbClr val="FA7B17"/>
          </p15:clr>
        </p15:guide>
        <p15:guide id="2" orient="horz" pos="2080">
          <p15:clr>
            <a:srgbClr val="FA7B17"/>
          </p15:clr>
        </p15:guide>
        <p15:guide id="3" pos="991">
          <p15:clr>
            <a:srgbClr val="FA7B17"/>
          </p15:clr>
        </p15:guide>
        <p15:guide id="4" pos="476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DCF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taatliches"/>
              <a:buNone/>
              <a:defRPr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5697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  <p:sldLayoutId id="2147483870" r:id="rId31"/>
    <p:sldLayoutId id="2147483871" r:id="rId32"/>
    <p:sldLayoutId id="2147483872" r:id="rId33"/>
    <p:sldLayoutId id="2147483873" r:id="rId34"/>
    <p:sldLayoutId id="2147483874" r:id="rId35"/>
    <p:sldLayoutId id="2147483875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007B50E-AFCC-70D7-68D4-F0C591BEAA4D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Freeform: Shape 9">
            <a:extLst>
              <a:ext uri="{FF2B5EF4-FFF2-40B4-BE49-F238E27FC236}">
                <a16:creationId xmlns:a16="http://schemas.microsoft.com/office/drawing/2014/main" id="{75EEA1BF-78FB-C6C9-AD44-0CF5E50D5DC2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hdr="0" ftr="0" dt="0"/>
  <p:txStyles>
    <p:titleStyle>
      <a:lvl1pPr algn="ctr" defTabSz="342900" rtl="0" eaLnBrk="0" fontAlgn="base" latinLnBrk="1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9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8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7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6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75" indent="-257175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4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3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007B50E-AFCC-70D7-68D4-F0C591BEAA4D}"/>
              </a:ext>
            </a:extLst>
          </p:cNvPr>
          <p:cNvSpPr/>
          <p:nvPr userDrawn="1"/>
        </p:nvSpPr>
        <p:spPr>
          <a:xfrm flipH="1">
            <a:off x="10681214" y="0"/>
            <a:ext cx="1510787" cy="1179479"/>
          </a:xfrm>
          <a:custGeom>
            <a:avLst/>
            <a:gdLst>
              <a:gd name="connsiteX0" fmla="*/ 369824 w 1510787"/>
              <a:gd name="connsiteY0" fmla="*/ 239040 h 1179479"/>
              <a:gd name="connsiteX1" fmla="*/ 373289 w 1510787"/>
              <a:gd name="connsiteY1" fmla="*/ 261957 h 1179479"/>
              <a:gd name="connsiteX2" fmla="*/ 472315 w 1510787"/>
              <a:gd name="connsiteY2" fmla="*/ 371176 h 1179479"/>
              <a:gd name="connsiteX3" fmla="*/ 511312 w 1510787"/>
              <a:gd name="connsiteY3" fmla="*/ 379050 h 1179479"/>
              <a:gd name="connsiteX4" fmla="*/ 511312 w 1510787"/>
              <a:gd name="connsiteY4" fmla="*/ 737276 h 1179479"/>
              <a:gd name="connsiteX5" fmla="*/ 433566 w 1510787"/>
              <a:gd name="connsiteY5" fmla="*/ 729439 h 1179479"/>
              <a:gd name="connsiteX6" fmla="*/ 18422 w 1510787"/>
              <a:gd name="connsiteY6" fmla="*/ 303783 h 1179479"/>
              <a:gd name="connsiteX7" fmla="*/ 12709 w 1510787"/>
              <a:gd name="connsiteY7" fmla="*/ 239040 h 1179479"/>
              <a:gd name="connsiteX8" fmla="*/ 1068170 w 1510787"/>
              <a:gd name="connsiteY8" fmla="*/ 239040 h 1179479"/>
              <a:gd name="connsiteX9" fmla="*/ 1062457 w 1510787"/>
              <a:gd name="connsiteY9" fmla="*/ 303783 h 1179479"/>
              <a:gd name="connsiteX10" fmla="*/ 647314 w 1510787"/>
              <a:gd name="connsiteY10" fmla="*/ 729439 h 1179479"/>
              <a:gd name="connsiteX11" fmla="*/ 569567 w 1510787"/>
              <a:gd name="connsiteY11" fmla="*/ 737276 h 1179479"/>
              <a:gd name="connsiteX12" fmla="*/ 569567 w 1510787"/>
              <a:gd name="connsiteY12" fmla="*/ 379050 h 1179479"/>
              <a:gd name="connsiteX13" fmla="*/ 608564 w 1510787"/>
              <a:gd name="connsiteY13" fmla="*/ 371176 h 1179479"/>
              <a:gd name="connsiteX14" fmla="*/ 707590 w 1510787"/>
              <a:gd name="connsiteY14" fmla="*/ 261957 h 1179479"/>
              <a:gd name="connsiteX15" fmla="*/ 711054 w 1510787"/>
              <a:gd name="connsiteY15" fmla="*/ 239040 h 1179479"/>
              <a:gd name="connsiteX16" fmla="*/ 540439 w 1510787"/>
              <a:gd name="connsiteY16" fmla="*/ 90089 h 1179479"/>
              <a:gd name="connsiteX17" fmla="*/ 660262 w 1510787"/>
              <a:gd name="connsiteY17" fmla="*/ 209912 h 1179479"/>
              <a:gd name="connsiteX18" fmla="*/ 540439 w 1510787"/>
              <a:gd name="connsiteY18" fmla="*/ 329734 h 1179479"/>
              <a:gd name="connsiteX19" fmla="*/ 420616 w 1510787"/>
              <a:gd name="connsiteY19" fmla="*/ 209912 h 1179479"/>
              <a:gd name="connsiteX20" fmla="*/ 540439 w 1510787"/>
              <a:gd name="connsiteY20" fmla="*/ 90089 h 1179479"/>
              <a:gd name="connsiteX21" fmla="*/ 1266663 w 1510787"/>
              <a:gd name="connsiteY21" fmla="*/ 0 h 1179479"/>
              <a:gd name="connsiteX22" fmla="*/ 1025962 w 1510787"/>
              <a:gd name="connsiteY22" fmla="*/ 0 h 1179479"/>
              <a:gd name="connsiteX23" fmla="*/ 1042353 w 1510787"/>
              <a:gd name="connsiteY23" fmla="*/ 38290 h 1179479"/>
              <a:gd name="connsiteX24" fmla="*/ 1062457 w 1510787"/>
              <a:gd name="connsiteY24" fmla="*/ 116040 h 1179479"/>
              <a:gd name="connsiteX25" fmla="*/ 1068170 w 1510787"/>
              <a:gd name="connsiteY25" fmla="*/ 180785 h 1179479"/>
              <a:gd name="connsiteX26" fmla="*/ 711054 w 1510787"/>
              <a:gd name="connsiteY26" fmla="*/ 180785 h 1179479"/>
              <a:gd name="connsiteX27" fmla="*/ 707590 w 1510787"/>
              <a:gd name="connsiteY27" fmla="*/ 157866 h 1179479"/>
              <a:gd name="connsiteX28" fmla="*/ 608564 w 1510787"/>
              <a:gd name="connsiteY28" fmla="*/ 48647 h 1179479"/>
              <a:gd name="connsiteX29" fmla="*/ 569567 w 1510787"/>
              <a:gd name="connsiteY29" fmla="*/ 40773 h 1179479"/>
              <a:gd name="connsiteX30" fmla="*/ 569567 w 1510787"/>
              <a:gd name="connsiteY30" fmla="*/ 0 h 1179479"/>
              <a:gd name="connsiteX31" fmla="*/ 511312 w 1510787"/>
              <a:gd name="connsiteY31" fmla="*/ 0 h 1179479"/>
              <a:gd name="connsiteX32" fmla="*/ 511312 w 1510787"/>
              <a:gd name="connsiteY32" fmla="*/ 40773 h 1179479"/>
              <a:gd name="connsiteX33" fmla="*/ 472315 w 1510787"/>
              <a:gd name="connsiteY33" fmla="*/ 48647 h 1179479"/>
              <a:gd name="connsiteX34" fmla="*/ 373289 w 1510787"/>
              <a:gd name="connsiteY34" fmla="*/ 157866 h 1179479"/>
              <a:gd name="connsiteX35" fmla="*/ 369824 w 1510787"/>
              <a:gd name="connsiteY35" fmla="*/ 180785 h 1179479"/>
              <a:gd name="connsiteX36" fmla="*/ 12709 w 1510787"/>
              <a:gd name="connsiteY36" fmla="*/ 180785 h 1179479"/>
              <a:gd name="connsiteX37" fmla="*/ 18422 w 1510787"/>
              <a:gd name="connsiteY37" fmla="*/ 116040 h 1179479"/>
              <a:gd name="connsiteX38" fmla="*/ 38526 w 1510787"/>
              <a:gd name="connsiteY38" fmla="*/ 38290 h 1179479"/>
              <a:gd name="connsiteX39" fmla="*/ 54917 w 1510787"/>
              <a:gd name="connsiteY39" fmla="*/ 0 h 1179479"/>
              <a:gd name="connsiteX40" fmla="*/ 0 w 1510787"/>
              <a:gd name="connsiteY40" fmla="*/ 0 h 1179479"/>
              <a:gd name="connsiteX41" fmla="*/ 0 w 1510787"/>
              <a:gd name="connsiteY41" fmla="*/ 936454 h 1179479"/>
              <a:gd name="connsiteX42" fmla="*/ 89909 w 1510787"/>
              <a:gd name="connsiteY42" fmla="*/ 868215 h 1179479"/>
              <a:gd name="connsiteX43" fmla="*/ 162378 w 1510787"/>
              <a:gd name="connsiteY43" fmla="*/ 864564 h 1179479"/>
              <a:gd name="connsiteX44" fmla="*/ 201481 w 1510787"/>
              <a:gd name="connsiteY44" fmla="*/ 930782 h 1179479"/>
              <a:gd name="connsiteX45" fmla="*/ 184278 w 1510787"/>
              <a:gd name="connsiteY45" fmla="*/ 1073116 h 1179479"/>
              <a:gd name="connsiteX46" fmla="*/ 211389 w 1510787"/>
              <a:gd name="connsiteY46" fmla="*/ 1123690 h 1179479"/>
              <a:gd name="connsiteX47" fmla="*/ 251535 w 1510787"/>
              <a:gd name="connsiteY47" fmla="*/ 1137246 h 1179479"/>
              <a:gd name="connsiteX48" fmla="*/ 301066 w 1510787"/>
              <a:gd name="connsiteY48" fmla="*/ 1116913 h 1179479"/>
              <a:gd name="connsiteX49" fmla="*/ 366758 w 1510787"/>
              <a:gd name="connsiteY49" fmla="*/ 1005858 h 1179479"/>
              <a:gd name="connsiteX50" fmla="*/ 378750 w 1510787"/>
              <a:gd name="connsiteY50" fmla="*/ 985525 h 1179479"/>
              <a:gd name="connsiteX51" fmla="*/ 426718 w 1510787"/>
              <a:gd name="connsiteY51" fmla="*/ 958936 h 1179479"/>
              <a:gd name="connsiteX52" fmla="*/ 454873 w 1510787"/>
              <a:gd name="connsiteY52" fmla="*/ 962063 h 1179479"/>
              <a:gd name="connsiteX53" fmla="*/ 501273 w 1510787"/>
              <a:gd name="connsiteY53" fmla="*/ 1002730 h 1179479"/>
              <a:gd name="connsiteX54" fmla="*/ 540377 w 1510787"/>
              <a:gd name="connsiteY54" fmla="*/ 1140896 h 1179479"/>
              <a:gd name="connsiteX55" fmla="*/ 568011 w 1510787"/>
              <a:gd name="connsiteY55" fmla="*/ 1179479 h 1179479"/>
              <a:gd name="connsiteX56" fmla="*/ 631098 w 1510787"/>
              <a:gd name="connsiteY56" fmla="*/ 1179479 h 1179479"/>
              <a:gd name="connsiteX57" fmla="*/ 668638 w 1510787"/>
              <a:gd name="connsiteY57" fmla="*/ 1128904 h 1179479"/>
              <a:gd name="connsiteX58" fmla="*/ 688448 w 1510787"/>
              <a:gd name="connsiteY58" fmla="*/ 985525 h 1179479"/>
              <a:gd name="connsiteX59" fmla="*/ 703047 w 1510787"/>
              <a:gd name="connsiteY59" fmla="*/ 956329 h 1179479"/>
              <a:gd name="connsiteX60" fmla="*/ 814102 w 1510787"/>
              <a:gd name="connsiteY60" fmla="*/ 965714 h 1179479"/>
              <a:gd name="connsiteX61" fmla="*/ 900129 w 1510787"/>
              <a:gd name="connsiteY61" fmla="*/ 1074682 h 1179479"/>
              <a:gd name="connsiteX62" fmla="*/ 954872 w 1510787"/>
              <a:gd name="connsiteY62" fmla="*/ 1089801 h 1179479"/>
              <a:gd name="connsiteX63" fmla="*/ 991368 w 1510787"/>
              <a:gd name="connsiteY63" fmla="*/ 1071031 h 1179479"/>
              <a:gd name="connsiteX64" fmla="*/ 1011702 w 1510787"/>
              <a:gd name="connsiteY64" fmla="*/ 1018893 h 1179479"/>
              <a:gd name="connsiteX65" fmla="*/ 975728 w 1510787"/>
              <a:gd name="connsiteY65" fmla="*/ 880207 h 1179479"/>
              <a:gd name="connsiteX66" fmla="*/ 1000232 w 1510787"/>
              <a:gd name="connsiteY66" fmla="*/ 811385 h 1179479"/>
              <a:gd name="connsiteX67" fmla="*/ 1076355 w 1510787"/>
              <a:gd name="connsiteY67" fmla="*/ 800437 h 1179479"/>
              <a:gd name="connsiteX68" fmla="*/ 1187407 w 1510787"/>
              <a:gd name="connsiteY68" fmla="*/ 863001 h 1179479"/>
              <a:gd name="connsiteX69" fmla="*/ 1277085 w 1510787"/>
              <a:gd name="connsiteY69" fmla="*/ 845274 h 1179479"/>
              <a:gd name="connsiteX70" fmla="*/ 1280212 w 1510787"/>
              <a:gd name="connsiteY70" fmla="*/ 841624 h 1179479"/>
              <a:gd name="connsiteX71" fmla="*/ 1280212 w 1510787"/>
              <a:gd name="connsiteY71" fmla="*/ 770196 h 1179479"/>
              <a:gd name="connsiteX72" fmla="*/ 1197312 w 1510787"/>
              <a:gd name="connsiteY72" fmla="*/ 660707 h 1179479"/>
              <a:gd name="connsiteX73" fmla="*/ 1198355 w 1510787"/>
              <a:gd name="connsiteY73" fmla="*/ 583544 h 1179479"/>
              <a:gd name="connsiteX74" fmla="*/ 1263006 w 1510787"/>
              <a:gd name="connsiteY74" fmla="*/ 550175 h 1179479"/>
              <a:gd name="connsiteX75" fmla="*/ 1391267 w 1510787"/>
              <a:gd name="connsiteY75" fmla="*/ 566338 h 1179479"/>
              <a:gd name="connsiteX76" fmla="*/ 1464779 w 1510787"/>
              <a:gd name="connsiteY76" fmla="*/ 513679 h 1179479"/>
              <a:gd name="connsiteX77" fmla="*/ 1465823 w 1510787"/>
              <a:gd name="connsiteY77" fmla="*/ 507422 h 1179479"/>
              <a:gd name="connsiteX78" fmla="*/ 1439232 w 1510787"/>
              <a:gd name="connsiteY78" fmla="*/ 445378 h 1179479"/>
              <a:gd name="connsiteX79" fmla="*/ 1316708 w 1510787"/>
              <a:gd name="connsiteY79" fmla="*/ 373430 h 1179479"/>
              <a:gd name="connsiteX80" fmla="*/ 1289077 w 1510787"/>
              <a:gd name="connsiteY80" fmla="*/ 336931 h 1179479"/>
              <a:gd name="connsiteX81" fmla="*/ 1343299 w 1510787"/>
              <a:gd name="connsiteY81" fmla="*/ 246732 h 1179479"/>
              <a:gd name="connsiteX82" fmla="*/ 1476772 w 1510787"/>
              <a:gd name="connsiteY82" fmla="*/ 208672 h 1179479"/>
              <a:gd name="connsiteX83" fmla="*/ 1510140 w 1510787"/>
              <a:gd name="connsiteY83" fmla="*/ 169569 h 1179479"/>
              <a:gd name="connsiteX84" fmla="*/ 1508576 w 1510787"/>
              <a:gd name="connsiteY84" fmla="*/ 128902 h 1179479"/>
              <a:gd name="connsiteX85" fmla="*/ 1462696 w 1510787"/>
              <a:gd name="connsiteY85" fmla="*/ 83542 h 1179479"/>
              <a:gd name="connsiteX86" fmla="*/ 1320879 w 1510787"/>
              <a:gd name="connsiteY86" fmla="*/ 64252 h 1179479"/>
              <a:gd name="connsiteX87" fmla="*/ 1272914 w 1510787"/>
              <a:gd name="connsiteY87" fmla="*/ 23062 h 1179479"/>
              <a:gd name="connsiteX88" fmla="*/ 1266657 w 1510787"/>
              <a:gd name="connsiteY88" fmla="*/ 122 h 117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0787" h="1179479">
                <a:moveTo>
                  <a:pt x="369824" y="239040"/>
                </a:moveTo>
                <a:lnTo>
                  <a:pt x="373289" y="261957"/>
                </a:lnTo>
                <a:cubicBezTo>
                  <a:pt x="388630" y="311280"/>
                  <a:pt x="425202" y="351250"/>
                  <a:pt x="472315" y="371176"/>
                </a:cubicBezTo>
                <a:lnTo>
                  <a:pt x="511312" y="379050"/>
                </a:lnTo>
                <a:lnTo>
                  <a:pt x="511312" y="737276"/>
                </a:lnTo>
                <a:lnTo>
                  <a:pt x="433566" y="729439"/>
                </a:lnTo>
                <a:cubicBezTo>
                  <a:pt x="222123" y="686170"/>
                  <a:pt x="56519" y="517063"/>
                  <a:pt x="18422" y="303783"/>
                </a:cubicBezTo>
                <a:lnTo>
                  <a:pt x="12709" y="239040"/>
                </a:lnTo>
                <a:close/>
                <a:moveTo>
                  <a:pt x="1068170" y="239040"/>
                </a:moveTo>
                <a:lnTo>
                  <a:pt x="1062457" y="303783"/>
                </a:lnTo>
                <a:cubicBezTo>
                  <a:pt x="1024360" y="517063"/>
                  <a:pt x="858756" y="686170"/>
                  <a:pt x="647314" y="729439"/>
                </a:cubicBezTo>
                <a:lnTo>
                  <a:pt x="569567" y="737276"/>
                </a:lnTo>
                <a:lnTo>
                  <a:pt x="569567" y="379050"/>
                </a:lnTo>
                <a:lnTo>
                  <a:pt x="608564" y="371176"/>
                </a:lnTo>
                <a:cubicBezTo>
                  <a:pt x="655677" y="351250"/>
                  <a:pt x="692248" y="311280"/>
                  <a:pt x="707590" y="261957"/>
                </a:cubicBezTo>
                <a:lnTo>
                  <a:pt x="711054" y="239040"/>
                </a:lnTo>
                <a:close/>
                <a:moveTo>
                  <a:pt x="540439" y="90089"/>
                </a:moveTo>
                <a:cubicBezTo>
                  <a:pt x="606616" y="90089"/>
                  <a:pt x="660262" y="143735"/>
                  <a:pt x="660262" y="209912"/>
                </a:cubicBezTo>
                <a:cubicBezTo>
                  <a:pt x="660262" y="276088"/>
                  <a:pt x="606616" y="329734"/>
                  <a:pt x="540439" y="329734"/>
                </a:cubicBezTo>
                <a:cubicBezTo>
                  <a:pt x="474263" y="329734"/>
                  <a:pt x="420616" y="276088"/>
                  <a:pt x="420616" y="209912"/>
                </a:cubicBezTo>
                <a:cubicBezTo>
                  <a:pt x="420616" y="143735"/>
                  <a:pt x="474263" y="90089"/>
                  <a:pt x="540439" y="90089"/>
                </a:cubicBezTo>
                <a:close/>
                <a:moveTo>
                  <a:pt x="1266663" y="0"/>
                </a:moveTo>
                <a:lnTo>
                  <a:pt x="1025962" y="0"/>
                </a:lnTo>
                <a:lnTo>
                  <a:pt x="1042353" y="38290"/>
                </a:lnTo>
                <a:cubicBezTo>
                  <a:pt x="1050940" y="63410"/>
                  <a:pt x="1057695" y="89380"/>
                  <a:pt x="1062457" y="116040"/>
                </a:cubicBezTo>
                <a:lnTo>
                  <a:pt x="1068170" y="180785"/>
                </a:lnTo>
                <a:lnTo>
                  <a:pt x="711054" y="180785"/>
                </a:lnTo>
                <a:lnTo>
                  <a:pt x="707590" y="157866"/>
                </a:lnTo>
                <a:cubicBezTo>
                  <a:pt x="692248" y="108544"/>
                  <a:pt x="655677" y="68574"/>
                  <a:pt x="608564" y="48647"/>
                </a:cubicBezTo>
                <a:lnTo>
                  <a:pt x="569567" y="40773"/>
                </a:lnTo>
                <a:lnTo>
                  <a:pt x="569567" y="0"/>
                </a:lnTo>
                <a:lnTo>
                  <a:pt x="511312" y="0"/>
                </a:lnTo>
                <a:lnTo>
                  <a:pt x="511312" y="40773"/>
                </a:lnTo>
                <a:lnTo>
                  <a:pt x="472315" y="48647"/>
                </a:lnTo>
                <a:cubicBezTo>
                  <a:pt x="425202" y="68574"/>
                  <a:pt x="388630" y="108544"/>
                  <a:pt x="373289" y="157866"/>
                </a:cubicBezTo>
                <a:lnTo>
                  <a:pt x="369824" y="180785"/>
                </a:lnTo>
                <a:lnTo>
                  <a:pt x="12709" y="180785"/>
                </a:lnTo>
                <a:lnTo>
                  <a:pt x="18422" y="116040"/>
                </a:lnTo>
                <a:cubicBezTo>
                  <a:pt x="23184" y="89380"/>
                  <a:pt x="29939" y="63410"/>
                  <a:pt x="38526" y="38290"/>
                </a:cubicBezTo>
                <a:lnTo>
                  <a:pt x="54917" y="0"/>
                </a:lnTo>
                <a:lnTo>
                  <a:pt x="0" y="0"/>
                </a:lnTo>
                <a:lnTo>
                  <a:pt x="0" y="936454"/>
                </a:lnTo>
                <a:lnTo>
                  <a:pt x="89909" y="868215"/>
                </a:lnTo>
                <a:cubicBezTo>
                  <a:pt x="113892" y="848405"/>
                  <a:pt x="136833" y="850488"/>
                  <a:pt x="162378" y="864564"/>
                </a:cubicBezTo>
                <a:cubicBezTo>
                  <a:pt x="188448" y="879166"/>
                  <a:pt x="206174" y="897413"/>
                  <a:pt x="201481" y="930782"/>
                </a:cubicBezTo>
                <a:cubicBezTo>
                  <a:pt x="194703" y="978226"/>
                  <a:pt x="190012" y="1025671"/>
                  <a:pt x="184278" y="1073116"/>
                </a:cubicBezTo>
                <a:cubicBezTo>
                  <a:pt x="181151" y="1098663"/>
                  <a:pt x="188448" y="1112741"/>
                  <a:pt x="211389" y="1123690"/>
                </a:cubicBezTo>
                <a:cubicBezTo>
                  <a:pt x="224424" y="1129424"/>
                  <a:pt x="237457" y="1134118"/>
                  <a:pt x="251535" y="1137246"/>
                </a:cubicBezTo>
                <a:cubicBezTo>
                  <a:pt x="274476" y="1142460"/>
                  <a:pt x="289075" y="1137246"/>
                  <a:pt x="301066" y="1116913"/>
                </a:cubicBezTo>
                <a:cubicBezTo>
                  <a:pt x="323484" y="1080417"/>
                  <a:pt x="344861" y="1042877"/>
                  <a:pt x="366758" y="1005858"/>
                </a:cubicBezTo>
                <a:cubicBezTo>
                  <a:pt x="370928" y="999080"/>
                  <a:pt x="374579" y="992305"/>
                  <a:pt x="378750" y="985525"/>
                </a:cubicBezTo>
                <a:cubicBezTo>
                  <a:pt x="389701" y="967277"/>
                  <a:pt x="404820" y="957370"/>
                  <a:pt x="426718" y="958936"/>
                </a:cubicBezTo>
                <a:cubicBezTo>
                  <a:pt x="436103" y="959456"/>
                  <a:pt x="445487" y="961020"/>
                  <a:pt x="454873" y="962063"/>
                </a:cubicBezTo>
                <a:cubicBezTo>
                  <a:pt x="479376" y="965191"/>
                  <a:pt x="494496" y="978226"/>
                  <a:pt x="501273" y="1002730"/>
                </a:cubicBezTo>
                <a:cubicBezTo>
                  <a:pt x="513786" y="1049134"/>
                  <a:pt x="527864" y="1095015"/>
                  <a:pt x="540377" y="1140896"/>
                </a:cubicBezTo>
                <a:cubicBezTo>
                  <a:pt x="545071" y="1157580"/>
                  <a:pt x="553412" y="1170615"/>
                  <a:pt x="568011" y="1179479"/>
                </a:cubicBezTo>
                <a:cubicBezTo>
                  <a:pt x="588865" y="1179479"/>
                  <a:pt x="610242" y="1179479"/>
                  <a:pt x="631098" y="1179479"/>
                </a:cubicBezTo>
                <a:cubicBezTo>
                  <a:pt x="655602" y="1171658"/>
                  <a:pt x="665507" y="1153932"/>
                  <a:pt x="668638" y="1128904"/>
                </a:cubicBezTo>
                <a:cubicBezTo>
                  <a:pt x="673849" y="1080937"/>
                  <a:pt x="681670" y="1033492"/>
                  <a:pt x="688448" y="985525"/>
                </a:cubicBezTo>
                <a:cubicBezTo>
                  <a:pt x="690014" y="974056"/>
                  <a:pt x="694183" y="964150"/>
                  <a:pt x="703047" y="956329"/>
                </a:cubicBezTo>
                <a:cubicBezTo>
                  <a:pt x="736416" y="926610"/>
                  <a:pt x="786468" y="931302"/>
                  <a:pt x="814102" y="965714"/>
                </a:cubicBezTo>
                <a:cubicBezTo>
                  <a:pt x="842776" y="1002210"/>
                  <a:pt x="871452" y="1038706"/>
                  <a:pt x="900129" y="1074682"/>
                </a:cubicBezTo>
                <a:cubicBezTo>
                  <a:pt x="915248" y="1093972"/>
                  <a:pt x="931932" y="1098143"/>
                  <a:pt x="954872" y="1089801"/>
                </a:cubicBezTo>
                <a:cubicBezTo>
                  <a:pt x="967907" y="1085110"/>
                  <a:pt x="979899" y="1078330"/>
                  <a:pt x="991368" y="1071031"/>
                </a:cubicBezTo>
                <a:cubicBezTo>
                  <a:pt x="1012748" y="1057476"/>
                  <a:pt x="1017959" y="1043920"/>
                  <a:pt x="1011702" y="1018893"/>
                </a:cubicBezTo>
                <a:cubicBezTo>
                  <a:pt x="1000232" y="972492"/>
                  <a:pt x="988761" y="926088"/>
                  <a:pt x="975728" y="880207"/>
                </a:cubicBezTo>
                <a:cubicBezTo>
                  <a:pt x="967384" y="850488"/>
                  <a:pt x="976772" y="829111"/>
                  <a:pt x="1000232" y="811385"/>
                </a:cubicBezTo>
                <a:cubicBezTo>
                  <a:pt x="1023693" y="793136"/>
                  <a:pt x="1046634" y="782711"/>
                  <a:pt x="1076355" y="800437"/>
                </a:cubicBezTo>
                <a:cubicBezTo>
                  <a:pt x="1112328" y="822334"/>
                  <a:pt x="1150910" y="841104"/>
                  <a:pt x="1187407" y="863001"/>
                </a:cubicBezTo>
                <a:cubicBezTo>
                  <a:pt x="1234852" y="891679"/>
                  <a:pt x="1246843" y="877600"/>
                  <a:pt x="1277085" y="845274"/>
                </a:cubicBezTo>
                <a:cubicBezTo>
                  <a:pt x="1278128" y="844231"/>
                  <a:pt x="1279169" y="842667"/>
                  <a:pt x="1280212" y="841624"/>
                </a:cubicBezTo>
                <a:cubicBezTo>
                  <a:pt x="1303153" y="811909"/>
                  <a:pt x="1303153" y="799914"/>
                  <a:pt x="1280212" y="770196"/>
                </a:cubicBezTo>
                <a:cubicBezTo>
                  <a:pt x="1252581" y="733699"/>
                  <a:pt x="1225466" y="696683"/>
                  <a:pt x="1197312" y="660707"/>
                </a:cubicBezTo>
                <a:cubicBezTo>
                  <a:pt x="1176459" y="634116"/>
                  <a:pt x="1183236" y="609612"/>
                  <a:pt x="1198355" y="583544"/>
                </a:cubicBezTo>
                <a:cubicBezTo>
                  <a:pt x="1212954" y="557994"/>
                  <a:pt x="1232767" y="546005"/>
                  <a:pt x="1263006" y="550175"/>
                </a:cubicBezTo>
                <a:cubicBezTo>
                  <a:pt x="1305760" y="556433"/>
                  <a:pt x="1349034" y="557994"/>
                  <a:pt x="1391267" y="566338"/>
                </a:cubicBezTo>
                <a:cubicBezTo>
                  <a:pt x="1438188" y="575203"/>
                  <a:pt x="1452267" y="554867"/>
                  <a:pt x="1464779" y="513679"/>
                </a:cubicBezTo>
                <a:cubicBezTo>
                  <a:pt x="1465303" y="511593"/>
                  <a:pt x="1465303" y="509509"/>
                  <a:pt x="1465823" y="507422"/>
                </a:cubicBezTo>
                <a:cubicBezTo>
                  <a:pt x="1474165" y="473533"/>
                  <a:pt x="1469473" y="463104"/>
                  <a:pt x="1439232" y="445378"/>
                </a:cubicBezTo>
                <a:cubicBezTo>
                  <a:pt x="1398042" y="421394"/>
                  <a:pt x="1357378" y="397413"/>
                  <a:pt x="1316708" y="373430"/>
                </a:cubicBezTo>
                <a:cubicBezTo>
                  <a:pt x="1302109" y="365085"/>
                  <a:pt x="1292204" y="354136"/>
                  <a:pt x="1289077" y="336931"/>
                </a:cubicBezTo>
                <a:cubicBezTo>
                  <a:pt x="1280212" y="292093"/>
                  <a:pt x="1300025" y="259244"/>
                  <a:pt x="1343299" y="246732"/>
                </a:cubicBezTo>
                <a:cubicBezTo>
                  <a:pt x="1387616" y="233697"/>
                  <a:pt x="1432454" y="221185"/>
                  <a:pt x="1476772" y="208672"/>
                </a:cubicBezTo>
                <a:cubicBezTo>
                  <a:pt x="1496584" y="202938"/>
                  <a:pt x="1507533" y="190946"/>
                  <a:pt x="1510140" y="169569"/>
                </a:cubicBezTo>
                <a:cubicBezTo>
                  <a:pt x="1511704" y="156014"/>
                  <a:pt x="1510140" y="142458"/>
                  <a:pt x="1508576" y="128902"/>
                </a:cubicBezTo>
                <a:cubicBezTo>
                  <a:pt x="1505446" y="100748"/>
                  <a:pt x="1490850" y="87192"/>
                  <a:pt x="1462696" y="83542"/>
                </a:cubicBezTo>
                <a:cubicBezTo>
                  <a:pt x="1415771" y="77285"/>
                  <a:pt x="1368326" y="70509"/>
                  <a:pt x="1320879" y="64252"/>
                </a:cubicBezTo>
                <a:cubicBezTo>
                  <a:pt x="1295855" y="61122"/>
                  <a:pt x="1279692" y="47568"/>
                  <a:pt x="1272914" y="23062"/>
                </a:cubicBezTo>
                <a:cubicBezTo>
                  <a:pt x="1270827" y="15241"/>
                  <a:pt x="1268220" y="7943"/>
                  <a:pt x="1266657" y="12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Freeform: Shape 9">
            <a:extLst>
              <a:ext uri="{FF2B5EF4-FFF2-40B4-BE49-F238E27FC236}">
                <a16:creationId xmlns:a16="http://schemas.microsoft.com/office/drawing/2014/main" id="{75EEA1BF-78FB-C6C9-AD44-0CF5E50D5DC2}"/>
              </a:ext>
            </a:extLst>
          </p:cNvPr>
          <p:cNvSpPr/>
          <p:nvPr userDrawn="1"/>
        </p:nvSpPr>
        <p:spPr>
          <a:xfrm flipH="1">
            <a:off x="9953678" y="396039"/>
            <a:ext cx="727536" cy="725579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34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25" r:id="rId2"/>
    <p:sldLayoutId id="2147483827" r:id="rId3"/>
    <p:sldLayoutId id="2147483830" r:id="rId4"/>
    <p:sldLayoutId id="2147483828" r:id="rId5"/>
    <p:sldLayoutId id="2147483831" r:id="rId6"/>
    <p:sldLayoutId id="2147483833" r:id="rId7"/>
    <p:sldLayoutId id="2147483800" r:id="rId8"/>
    <p:sldLayoutId id="2147483801" r:id="rId9"/>
    <p:sldLayoutId id="2147483802" r:id="rId10"/>
    <p:sldLayoutId id="2147483834" r:id="rId11"/>
    <p:sldLayoutId id="2147483835" r:id="rId12"/>
    <p:sldLayoutId id="2147483836" r:id="rId13"/>
    <p:sldLayoutId id="2147483837" r:id="rId14"/>
  </p:sldLayoutIdLst>
  <p:hf hdr="0" ftr="0" dt="0"/>
  <p:txStyles>
    <p:titleStyle>
      <a:lvl1pPr algn="ctr" defTabSz="342900" rtl="0" eaLnBrk="0" fontAlgn="base" latinLnBrk="1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defTabSz="342900" rtl="0" eaLnBrk="0" fontAlgn="base" latinLnBrk="1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9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8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7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600" algn="ctr" defTabSz="342900" rtl="0" fontAlgn="base" latinLnBrk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75" indent="-257175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9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Layout" Target="../slideLayouts/slideLayout5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image" Target="../media/image42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image" Target="../media/image41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37.jpe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image" Target="../media/image40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image" Target="../media/image36.jpeg"/><Relationship Id="rId36" Type="http://schemas.openxmlformats.org/officeDocument/2006/relationships/image" Target="../media/image44.jpe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39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image" Target="../media/image35.jpe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8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78.jpeg"/><Relationship Id="rId5" Type="http://schemas.openxmlformats.org/officeDocument/2006/relationships/image" Target="../media/image77.tiff"/><Relationship Id="rId4" Type="http://schemas.openxmlformats.org/officeDocument/2006/relationships/image" Target="../media/image7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82.jpg"/><Relationship Id="rId4" Type="http://schemas.openxmlformats.org/officeDocument/2006/relationships/image" Target="../media/image8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130.jpe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129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128.jpeg"/><Relationship Id="rId5" Type="http://schemas.openxmlformats.org/officeDocument/2006/relationships/tags" Target="../tags/tag33.xml"/><Relationship Id="rId15" Type="http://schemas.openxmlformats.org/officeDocument/2006/relationships/image" Target="../media/image132.jpeg"/><Relationship Id="rId10" Type="http://schemas.openxmlformats.org/officeDocument/2006/relationships/image" Target="../media/image127.jpeg"/><Relationship Id="rId4" Type="http://schemas.openxmlformats.org/officeDocument/2006/relationships/tags" Target="../tags/tag32.xml"/><Relationship Id="rId9" Type="http://schemas.openxmlformats.org/officeDocument/2006/relationships/image" Target="../media/image126.jpeg"/><Relationship Id="rId14" Type="http://schemas.openxmlformats.org/officeDocument/2006/relationships/image" Target="../media/image13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088A3071-799E-39D7-60A3-F958004160A7}"/>
              </a:ext>
            </a:extLst>
          </p:cNvPr>
          <p:cNvSpPr/>
          <p:nvPr/>
        </p:nvSpPr>
        <p:spPr>
          <a:xfrm>
            <a:off x="-38100" y="5647893"/>
            <a:ext cx="12268200" cy="2197100"/>
          </a:xfrm>
          <a:custGeom>
            <a:avLst/>
            <a:gdLst>
              <a:gd name="connsiteX0" fmla="*/ 1224403 w 14528409"/>
              <a:gd name="connsiteY0" fmla="*/ 359519 h 3248115"/>
              <a:gd name="connsiteX1" fmla="*/ 2570603 w 14528409"/>
              <a:gd name="connsiteY1" fmla="*/ 80119 h 3248115"/>
              <a:gd name="connsiteX2" fmla="*/ 3078603 w 14528409"/>
              <a:gd name="connsiteY2" fmla="*/ 67419 h 3248115"/>
              <a:gd name="connsiteX3" fmla="*/ 4945503 w 14528409"/>
              <a:gd name="connsiteY3" fmla="*/ 880219 h 3248115"/>
              <a:gd name="connsiteX4" fmla="*/ 8158603 w 14528409"/>
              <a:gd name="connsiteY4" fmla="*/ 372219 h 3248115"/>
              <a:gd name="connsiteX5" fmla="*/ 11562203 w 14528409"/>
              <a:gd name="connsiteY5" fmla="*/ 1578719 h 3248115"/>
              <a:gd name="connsiteX6" fmla="*/ 13378303 w 14528409"/>
              <a:gd name="connsiteY6" fmla="*/ 1108819 h 3248115"/>
              <a:gd name="connsiteX7" fmla="*/ 13606903 w 14528409"/>
              <a:gd name="connsiteY7" fmla="*/ 2759819 h 3248115"/>
              <a:gd name="connsiteX8" fmla="*/ 1160903 w 14528409"/>
              <a:gd name="connsiteY8" fmla="*/ 3077319 h 3248115"/>
              <a:gd name="connsiteX9" fmla="*/ 1275203 w 14528409"/>
              <a:gd name="connsiteY9" fmla="*/ 346819 h 324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8409" h="3248115">
                <a:moveTo>
                  <a:pt x="1224403" y="359519"/>
                </a:moveTo>
                <a:cubicBezTo>
                  <a:pt x="1742986" y="244160"/>
                  <a:pt x="2261570" y="128802"/>
                  <a:pt x="2570603" y="80119"/>
                </a:cubicBezTo>
                <a:cubicBezTo>
                  <a:pt x="2879636" y="31436"/>
                  <a:pt x="2682786" y="-65931"/>
                  <a:pt x="3078603" y="67419"/>
                </a:cubicBezTo>
                <a:cubicBezTo>
                  <a:pt x="3474420" y="200769"/>
                  <a:pt x="4098836" y="829419"/>
                  <a:pt x="4945503" y="880219"/>
                </a:cubicBezTo>
                <a:cubicBezTo>
                  <a:pt x="5792170" y="931019"/>
                  <a:pt x="7055820" y="255802"/>
                  <a:pt x="8158603" y="372219"/>
                </a:cubicBezTo>
                <a:cubicBezTo>
                  <a:pt x="9261386" y="488636"/>
                  <a:pt x="10692253" y="1455952"/>
                  <a:pt x="11562203" y="1578719"/>
                </a:cubicBezTo>
                <a:cubicBezTo>
                  <a:pt x="12432153" y="1701486"/>
                  <a:pt x="13037520" y="911969"/>
                  <a:pt x="13378303" y="1108819"/>
                </a:cubicBezTo>
                <a:cubicBezTo>
                  <a:pt x="13719086" y="1305669"/>
                  <a:pt x="15643136" y="2431736"/>
                  <a:pt x="13606903" y="2759819"/>
                </a:cubicBezTo>
                <a:cubicBezTo>
                  <a:pt x="11570670" y="3087902"/>
                  <a:pt x="3216186" y="3479486"/>
                  <a:pt x="1160903" y="3077319"/>
                </a:cubicBezTo>
                <a:cubicBezTo>
                  <a:pt x="-894380" y="2675152"/>
                  <a:pt x="190411" y="1510985"/>
                  <a:pt x="1275203" y="346819"/>
                </a:cubicBezTo>
              </a:path>
            </a:pathLst>
          </a:cu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Google Shape;208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ko-KR" alt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엔솔테크</a:t>
            </a:r>
            <a:r>
              <a:rPr lang="ko-KR" altLang="en-US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altLang="ko-KR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ENSOLTECH</a:t>
            </a:r>
            <a:br>
              <a:rPr lang="en-US" altLang="ko-KR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ko-KR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사업소개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de-DE">
                <a:solidFill>
                  <a:schemeClr val="lt1"/>
                </a:solidFill>
              </a:rPr>
              <a:t>Here is where enabl</a:t>
            </a:r>
            <a:r>
              <a:rPr lang="de-DE"/>
              <a:t>ing</a:t>
            </a:r>
            <a:r>
              <a:rPr lang="de-DE">
                <a:solidFill>
                  <a:schemeClr val="lt1"/>
                </a:solidFill>
              </a:rPr>
              <a:t> solutions begins</a:t>
            </a:r>
          </a:p>
          <a:p>
            <a:pPr marL="0" indent="0"/>
            <a:r>
              <a:rPr lang="ko-KR" altLang="en-US" sz="1800">
                <a:latin typeface="+mj-ea"/>
                <a:ea typeface="+mj-ea"/>
              </a:rPr>
              <a:t>전동배 대표 </a:t>
            </a:r>
          </a:p>
          <a:p>
            <a:pPr marL="0" indent="0"/>
            <a:r>
              <a:rPr lang="de-DE" sz="1800">
                <a:solidFill>
                  <a:schemeClr val="lt1"/>
                </a:solidFill>
                <a:latin typeface="+mj-ea"/>
                <a:ea typeface="+mj-ea"/>
              </a:rPr>
              <a:t>teiry@naver.com</a:t>
            </a:r>
            <a:endParaRPr lang="de-DE" sz="180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cxnSp>
        <p:nvCxnSpPr>
          <p:cNvPr id="210" name="Google Shape;210;p39"/>
          <p:cNvCxnSpPr/>
          <p:nvPr/>
        </p:nvCxnSpPr>
        <p:spPr>
          <a:xfrm rot="10800000">
            <a:off x="3573467" y="1266033"/>
            <a:ext cx="374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9"/>
          <p:cNvCxnSpPr/>
          <p:nvPr/>
        </p:nvCxnSpPr>
        <p:spPr>
          <a:xfrm rot="10800000">
            <a:off x="6367967" y="1266124"/>
            <a:ext cx="225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9"/>
          <p:cNvCxnSpPr/>
          <p:nvPr/>
        </p:nvCxnSpPr>
        <p:spPr>
          <a:xfrm rot="10800000">
            <a:off x="3608564" y="5783493"/>
            <a:ext cx="505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544C838-5D9B-32BF-3B2E-17BC97F777BD}"/>
              </a:ext>
            </a:extLst>
          </p:cNvPr>
          <p:cNvSpPr/>
          <p:nvPr/>
        </p:nvSpPr>
        <p:spPr>
          <a:xfrm>
            <a:off x="9912445" y="1385168"/>
            <a:ext cx="1352324" cy="2197100"/>
          </a:xfrm>
          <a:custGeom>
            <a:avLst/>
            <a:gdLst>
              <a:gd name="connsiteX0" fmla="*/ 562045 w 1087381"/>
              <a:gd name="connsiteY0" fmla="*/ 0 h 1892300"/>
              <a:gd name="connsiteX1" fmla="*/ 523945 w 1087381"/>
              <a:gd name="connsiteY1" fmla="*/ 88900 h 1892300"/>
              <a:gd name="connsiteX2" fmla="*/ 358845 w 1087381"/>
              <a:gd name="connsiteY2" fmla="*/ 723900 h 1892300"/>
              <a:gd name="connsiteX3" fmla="*/ 181045 w 1087381"/>
              <a:gd name="connsiteY3" fmla="*/ 990600 h 1892300"/>
              <a:gd name="connsiteX4" fmla="*/ 15945 w 1087381"/>
              <a:gd name="connsiteY4" fmla="*/ 1371600 h 1892300"/>
              <a:gd name="connsiteX5" fmla="*/ 41345 w 1087381"/>
              <a:gd name="connsiteY5" fmla="*/ 1689100 h 1892300"/>
              <a:gd name="connsiteX6" fmla="*/ 231845 w 1087381"/>
              <a:gd name="connsiteY6" fmla="*/ 1778000 h 1892300"/>
              <a:gd name="connsiteX7" fmla="*/ 765245 w 1087381"/>
              <a:gd name="connsiteY7" fmla="*/ 1892300 h 1892300"/>
              <a:gd name="connsiteX8" fmla="*/ 1044645 w 1087381"/>
              <a:gd name="connsiteY8" fmla="*/ 1714500 h 1892300"/>
              <a:gd name="connsiteX9" fmla="*/ 1070045 w 1087381"/>
              <a:gd name="connsiteY9" fmla="*/ 1612900 h 1892300"/>
              <a:gd name="connsiteX10" fmla="*/ 1082745 w 1087381"/>
              <a:gd name="connsiteY10" fmla="*/ 1498600 h 1892300"/>
              <a:gd name="connsiteX11" fmla="*/ 816045 w 1087381"/>
              <a:gd name="connsiteY11" fmla="*/ 1206500 h 1892300"/>
              <a:gd name="connsiteX12" fmla="*/ 676345 w 1087381"/>
              <a:gd name="connsiteY12" fmla="*/ 1130300 h 1892300"/>
              <a:gd name="connsiteX13" fmla="*/ 485845 w 1087381"/>
              <a:gd name="connsiteY13" fmla="*/ 914400 h 1892300"/>
              <a:gd name="connsiteX14" fmla="*/ 460445 w 1087381"/>
              <a:gd name="connsiteY14" fmla="*/ 838200 h 1892300"/>
              <a:gd name="connsiteX15" fmla="*/ 473145 w 1087381"/>
              <a:gd name="connsiteY15" fmla="*/ 406400 h 1892300"/>
              <a:gd name="connsiteX16" fmla="*/ 498545 w 1087381"/>
              <a:gd name="connsiteY16" fmla="*/ 304800 h 1892300"/>
              <a:gd name="connsiteX17" fmla="*/ 511245 w 1087381"/>
              <a:gd name="connsiteY17" fmla="*/ 24130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7381" h="1892300">
                <a:moveTo>
                  <a:pt x="562045" y="0"/>
                </a:moveTo>
                <a:cubicBezTo>
                  <a:pt x="549345" y="29633"/>
                  <a:pt x="532658" y="57860"/>
                  <a:pt x="523945" y="88900"/>
                </a:cubicBezTo>
                <a:cubicBezTo>
                  <a:pt x="464839" y="299466"/>
                  <a:pt x="436583" y="519478"/>
                  <a:pt x="358845" y="723900"/>
                </a:cubicBezTo>
                <a:cubicBezTo>
                  <a:pt x="320867" y="823767"/>
                  <a:pt x="238968" y="900819"/>
                  <a:pt x="181045" y="990600"/>
                </a:cubicBezTo>
                <a:cubicBezTo>
                  <a:pt x="69614" y="1163319"/>
                  <a:pt x="101312" y="1127695"/>
                  <a:pt x="15945" y="1371600"/>
                </a:cubicBezTo>
                <a:cubicBezTo>
                  <a:pt x="14823" y="1391794"/>
                  <a:pt x="-32465" y="1631693"/>
                  <a:pt x="41345" y="1689100"/>
                </a:cubicBezTo>
                <a:cubicBezTo>
                  <a:pt x="96658" y="1732121"/>
                  <a:pt x="165070" y="1756753"/>
                  <a:pt x="231845" y="1778000"/>
                </a:cubicBezTo>
                <a:cubicBezTo>
                  <a:pt x="456850" y="1849592"/>
                  <a:pt x="562362" y="1861087"/>
                  <a:pt x="765245" y="1892300"/>
                </a:cubicBezTo>
                <a:cubicBezTo>
                  <a:pt x="947901" y="1821267"/>
                  <a:pt x="985739" y="1861764"/>
                  <a:pt x="1044645" y="1714500"/>
                </a:cubicBezTo>
                <a:cubicBezTo>
                  <a:pt x="1057610" y="1682088"/>
                  <a:pt x="1061578" y="1646767"/>
                  <a:pt x="1070045" y="1612900"/>
                </a:cubicBezTo>
                <a:cubicBezTo>
                  <a:pt x="1074278" y="1574800"/>
                  <a:pt x="1096982" y="1534193"/>
                  <a:pt x="1082745" y="1498600"/>
                </a:cubicBezTo>
                <a:cubicBezTo>
                  <a:pt x="1020351" y="1342616"/>
                  <a:pt x="943378" y="1286083"/>
                  <a:pt x="816045" y="1206500"/>
                </a:cubicBezTo>
                <a:cubicBezTo>
                  <a:pt x="780918" y="1184545"/>
                  <a:pt x="709304" y="1159381"/>
                  <a:pt x="676345" y="1130300"/>
                </a:cubicBezTo>
                <a:cubicBezTo>
                  <a:pt x="610082" y="1071833"/>
                  <a:pt x="525314" y="1001232"/>
                  <a:pt x="485845" y="914400"/>
                </a:cubicBezTo>
                <a:cubicBezTo>
                  <a:pt x="474766" y="890026"/>
                  <a:pt x="468912" y="863600"/>
                  <a:pt x="460445" y="838200"/>
                </a:cubicBezTo>
                <a:cubicBezTo>
                  <a:pt x="440283" y="636584"/>
                  <a:pt x="437782" y="689302"/>
                  <a:pt x="473145" y="406400"/>
                </a:cubicBezTo>
                <a:cubicBezTo>
                  <a:pt x="477475" y="371761"/>
                  <a:pt x="489360" y="338479"/>
                  <a:pt x="498545" y="304800"/>
                </a:cubicBezTo>
                <a:cubicBezTo>
                  <a:pt x="513922" y="248416"/>
                  <a:pt x="511245" y="286571"/>
                  <a:pt x="511245" y="241300"/>
                </a:cubicBezTo>
              </a:path>
            </a:pathLst>
          </a:cu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872F8CD-F0B9-A8A8-2A21-ECFF2333F8A9}"/>
              </a:ext>
            </a:extLst>
          </p:cNvPr>
          <p:cNvSpPr/>
          <p:nvPr/>
        </p:nvSpPr>
        <p:spPr>
          <a:xfrm>
            <a:off x="3803042" y="1073085"/>
            <a:ext cx="4591506" cy="3604132"/>
          </a:xfrm>
          <a:custGeom>
            <a:avLst/>
            <a:gdLst>
              <a:gd name="connsiteX0" fmla="*/ 116483 w 9536309"/>
              <a:gd name="connsiteY0" fmla="*/ 185667 h 3604132"/>
              <a:gd name="connsiteX1" fmla="*/ 1411883 w 9536309"/>
              <a:gd name="connsiteY1" fmla="*/ 71367 h 3604132"/>
              <a:gd name="connsiteX2" fmla="*/ 3113683 w 9536309"/>
              <a:gd name="connsiteY2" fmla="*/ 1138167 h 3604132"/>
              <a:gd name="connsiteX3" fmla="*/ 4624983 w 9536309"/>
              <a:gd name="connsiteY3" fmla="*/ 1087367 h 3604132"/>
              <a:gd name="connsiteX4" fmla="*/ 8536583 w 9536309"/>
              <a:gd name="connsiteY4" fmla="*/ 2814567 h 3604132"/>
              <a:gd name="connsiteX5" fmla="*/ 9298583 w 9536309"/>
              <a:gd name="connsiteY5" fmla="*/ 2738367 h 3604132"/>
              <a:gd name="connsiteX6" fmla="*/ 9069983 w 9536309"/>
              <a:gd name="connsiteY6" fmla="*/ 3589267 h 3604132"/>
              <a:gd name="connsiteX7" fmla="*/ 4320183 w 9536309"/>
              <a:gd name="connsiteY7" fmla="*/ 1912867 h 3604132"/>
              <a:gd name="connsiteX8" fmla="*/ 3012083 w 9536309"/>
              <a:gd name="connsiteY8" fmla="*/ 2141467 h 3604132"/>
              <a:gd name="connsiteX9" fmla="*/ 916583 w 9536309"/>
              <a:gd name="connsiteY9" fmla="*/ 668267 h 3604132"/>
              <a:gd name="connsiteX10" fmla="*/ 27583 w 9536309"/>
              <a:gd name="connsiteY10" fmla="*/ 630167 h 3604132"/>
              <a:gd name="connsiteX11" fmla="*/ 230783 w 9536309"/>
              <a:gd name="connsiteY11" fmla="*/ 122167 h 3604132"/>
              <a:gd name="connsiteX12" fmla="*/ 281583 w 9536309"/>
              <a:gd name="connsiteY12" fmla="*/ 160267 h 360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36309" h="3604132">
                <a:moveTo>
                  <a:pt x="116483" y="185667"/>
                </a:moveTo>
                <a:cubicBezTo>
                  <a:pt x="514416" y="49142"/>
                  <a:pt x="912350" y="-87383"/>
                  <a:pt x="1411883" y="71367"/>
                </a:cubicBezTo>
                <a:cubicBezTo>
                  <a:pt x="1911416" y="230117"/>
                  <a:pt x="2578166" y="968834"/>
                  <a:pt x="3113683" y="1138167"/>
                </a:cubicBezTo>
                <a:cubicBezTo>
                  <a:pt x="3649200" y="1307500"/>
                  <a:pt x="3721166" y="807967"/>
                  <a:pt x="4624983" y="1087367"/>
                </a:cubicBezTo>
                <a:cubicBezTo>
                  <a:pt x="5528800" y="1366767"/>
                  <a:pt x="7757650" y="2539400"/>
                  <a:pt x="8536583" y="2814567"/>
                </a:cubicBezTo>
                <a:cubicBezTo>
                  <a:pt x="9315516" y="3089734"/>
                  <a:pt x="9209683" y="2609250"/>
                  <a:pt x="9298583" y="2738367"/>
                </a:cubicBezTo>
                <a:cubicBezTo>
                  <a:pt x="9387483" y="2867484"/>
                  <a:pt x="9899716" y="3726850"/>
                  <a:pt x="9069983" y="3589267"/>
                </a:cubicBezTo>
                <a:cubicBezTo>
                  <a:pt x="8240250" y="3451684"/>
                  <a:pt x="5329833" y="2154167"/>
                  <a:pt x="4320183" y="1912867"/>
                </a:cubicBezTo>
                <a:cubicBezTo>
                  <a:pt x="3310533" y="1671567"/>
                  <a:pt x="3579350" y="2348900"/>
                  <a:pt x="3012083" y="2141467"/>
                </a:cubicBezTo>
                <a:cubicBezTo>
                  <a:pt x="2444816" y="1934034"/>
                  <a:pt x="1414000" y="920150"/>
                  <a:pt x="916583" y="668267"/>
                </a:cubicBezTo>
                <a:cubicBezTo>
                  <a:pt x="419166" y="416384"/>
                  <a:pt x="141883" y="721184"/>
                  <a:pt x="27583" y="630167"/>
                </a:cubicBezTo>
                <a:cubicBezTo>
                  <a:pt x="-86717" y="539150"/>
                  <a:pt x="188450" y="200484"/>
                  <a:pt x="230783" y="122167"/>
                </a:cubicBezTo>
                <a:cubicBezTo>
                  <a:pt x="273116" y="43850"/>
                  <a:pt x="277349" y="102058"/>
                  <a:pt x="281583" y="160267"/>
                </a:cubicBezTo>
              </a:path>
            </a:pathLst>
          </a:custGeom>
          <a:solidFill>
            <a:schemeClr val="accent1">
              <a:lumMod val="20000"/>
              <a:lumOff val="8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1ED840B-ECC5-09AC-0EA8-B9E15956E23B}"/>
              </a:ext>
            </a:extLst>
          </p:cNvPr>
          <p:cNvSpPr/>
          <p:nvPr/>
        </p:nvSpPr>
        <p:spPr>
          <a:xfrm>
            <a:off x="9582135" y="2159079"/>
            <a:ext cx="1087381" cy="1892300"/>
          </a:xfrm>
          <a:custGeom>
            <a:avLst/>
            <a:gdLst>
              <a:gd name="connsiteX0" fmla="*/ 562045 w 1087381"/>
              <a:gd name="connsiteY0" fmla="*/ 0 h 1892300"/>
              <a:gd name="connsiteX1" fmla="*/ 523945 w 1087381"/>
              <a:gd name="connsiteY1" fmla="*/ 88900 h 1892300"/>
              <a:gd name="connsiteX2" fmla="*/ 358845 w 1087381"/>
              <a:gd name="connsiteY2" fmla="*/ 723900 h 1892300"/>
              <a:gd name="connsiteX3" fmla="*/ 181045 w 1087381"/>
              <a:gd name="connsiteY3" fmla="*/ 990600 h 1892300"/>
              <a:gd name="connsiteX4" fmla="*/ 15945 w 1087381"/>
              <a:gd name="connsiteY4" fmla="*/ 1371600 h 1892300"/>
              <a:gd name="connsiteX5" fmla="*/ 41345 w 1087381"/>
              <a:gd name="connsiteY5" fmla="*/ 1689100 h 1892300"/>
              <a:gd name="connsiteX6" fmla="*/ 231845 w 1087381"/>
              <a:gd name="connsiteY6" fmla="*/ 1778000 h 1892300"/>
              <a:gd name="connsiteX7" fmla="*/ 765245 w 1087381"/>
              <a:gd name="connsiteY7" fmla="*/ 1892300 h 1892300"/>
              <a:gd name="connsiteX8" fmla="*/ 1044645 w 1087381"/>
              <a:gd name="connsiteY8" fmla="*/ 1714500 h 1892300"/>
              <a:gd name="connsiteX9" fmla="*/ 1070045 w 1087381"/>
              <a:gd name="connsiteY9" fmla="*/ 1612900 h 1892300"/>
              <a:gd name="connsiteX10" fmla="*/ 1082745 w 1087381"/>
              <a:gd name="connsiteY10" fmla="*/ 1498600 h 1892300"/>
              <a:gd name="connsiteX11" fmla="*/ 816045 w 1087381"/>
              <a:gd name="connsiteY11" fmla="*/ 1206500 h 1892300"/>
              <a:gd name="connsiteX12" fmla="*/ 676345 w 1087381"/>
              <a:gd name="connsiteY12" fmla="*/ 1130300 h 1892300"/>
              <a:gd name="connsiteX13" fmla="*/ 485845 w 1087381"/>
              <a:gd name="connsiteY13" fmla="*/ 914400 h 1892300"/>
              <a:gd name="connsiteX14" fmla="*/ 460445 w 1087381"/>
              <a:gd name="connsiteY14" fmla="*/ 838200 h 1892300"/>
              <a:gd name="connsiteX15" fmla="*/ 473145 w 1087381"/>
              <a:gd name="connsiteY15" fmla="*/ 406400 h 1892300"/>
              <a:gd name="connsiteX16" fmla="*/ 498545 w 1087381"/>
              <a:gd name="connsiteY16" fmla="*/ 304800 h 1892300"/>
              <a:gd name="connsiteX17" fmla="*/ 511245 w 1087381"/>
              <a:gd name="connsiteY17" fmla="*/ 24130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7381" h="1892300">
                <a:moveTo>
                  <a:pt x="562045" y="0"/>
                </a:moveTo>
                <a:cubicBezTo>
                  <a:pt x="549345" y="29633"/>
                  <a:pt x="532658" y="57860"/>
                  <a:pt x="523945" y="88900"/>
                </a:cubicBezTo>
                <a:cubicBezTo>
                  <a:pt x="464839" y="299466"/>
                  <a:pt x="436583" y="519478"/>
                  <a:pt x="358845" y="723900"/>
                </a:cubicBezTo>
                <a:cubicBezTo>
                  <a:pt x="320867" y="823767"/>
                  <a:pt x="238968" y="900819"/>
                  <a:pt x="181045" y="990600"/>
                </a:cubicBezTo>
                <a:cubicBezTo>
                  <a:pt x="69614" y="1163319"/>
                  <a:pt x="101312" y="1127695"/>
                  <a:pt x="15945" y="1371600"/>
                </a:cubicBezTo>
                <a:cubicBezTo>
                  <a:pt x="14823" y="1391794"/>
                  <a:pt x="-32465" y="1631693"/>
                  <a:pt x="41345" y="1689100"/>
                </a:cubicBezTo>
                <a:cubicBezTo>
                  <a:pt x="96658" y="1732121"/>
                  <a:pt x="165070" y="1756753"/>
                  <a:pt x="231845" y="1778000"/>
                </a:cubicBezTo>
                <a:cubicBezTo>
                  <a:pt x="456850" y="1849592"/>
                  <a:pt x="562362" y="1861087"/>
                  <a:pt x="765245" y="1892300"/>
                </a:cubicBezTo>
                <a:cubicBezTo>
                  <a:pt x="947901" y="1821267"/>
                  <a:pt x="985739" y="1861764"/>
                  <a:pt x="1044645" y="1714500"/>
                </a:cubicBezTo>
                <a:cubicBezTo>
                  <a:pt x="1057610" y="1682088"/>
                  <a:pt x="1061578" y="1646767"/>
                  <a:pt x="1070045" y="1612900"/>
                </a:cubicBezTo>
                <a:cubicBezTo>
                  <a:pt x="1074278" y="1574800"/>
                  <a:pt x="1096982" y="1534193"/>
                  <a:pt x="1082745" y="1498600"/>
                </a:cubicBezTo>
                <a:cubicBezTo>
                  <a:pt x="1020351" y="1342616"/>
                  <a:pt x="943378" y="1286083"/>
                  <a:pt x="816045" y="1206500"/>
                </a:cubicBezTo>
                <a:cubicBezTo>
                  <a:pt x="780918" y="1184545"/>
                  <a:pt x="709304" y="1159381"/>
                  <a:pt x="676345" y="1130300"/>
                </a:cubicBezTo>
                <a:cubicBezTo>
                  <a:pt x="610082" y="1071833"/>
                  <a:pt x="525314" y="1001232"/>
                  <a:pt x="485845" y="914400"/>
                </a:cubicBezTo>
                <a:cubicBezTo>
                  <a:pt x="474766" y="890026"/>
                  <a:pt x="468912" y="863600"/>
                  <a:pt x="460445" y="838200"/>
                </a:cubicBezTo>
                <a:cubicBezTo>
                  <a:pt x="440283" y="636584"/>
                  <a:pt x="437782" y="689302"/>
                  <a:pt x="473145" y="406400"/>
                </a:cubicBezTo>
                <a:cubicBezTo>
                  <a:pt x="477475" y="371761"/>
                  <a:pt x="489360" y="338479"/>
                  <a:pt x="498545" y="304800"/>
                </a:cubicBezTo>
                <a:cubicBezTo>
                  <a:pt x="513922" y="248416"/>
                  <a:pt x="511245" y="286571"/>
                  <a:pt x="511245" y="241300"/>
                </a:cubicBezTo>
              </a:path>
            </a:pathLst>
          </a:custGeom>
          <a:solidFill>
            <a:schemeClr val="accent2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91E9BF34-B013-8A4C-5212-1BF9BF2A8EBE}"/>
              </a:ext>
            </a:extLst>
          </p:cNvPr>
          <p:cNvSpPr/>
          <p:nvPr/>
        </p:nvSpPr>
        <p:spPr>
          <a:xfrm>
            <a:off x="-38100" y="5784915"/>
            <a:ext cx="12268200" cy="2197100"/>
          </a:xfrm>
          <a:custGeom>
            <a:avLst/>
            <a:gdLst>
              <a:gd name="connsiteX0" fmla="*/ 1224403 w 14528409"/>
              <a:gd name="connsiteY0" fmla="*/ 359519 h 3248115"/>
              <a:gd name="connsiteX1" fmla="*/ 2570603 w 14528409"/>
              <a:gd name="connsiteY1" fmla="*/ 80119 h 3248115"/>
              <a:gd name="connsiteX2" fmla="*/ 3078603 w 14528409"/>
              <a:gd name="connsiteY2" fmla="*/ 67419 h 3248115"/>
              <a:gd name="connsiteX3" fmla="*/ 4945503 w 14528409"/>
              <a:gd name="connsiteY3" fmla="*/ 880219 h 3248115"/>
              <a:gd name="connsiteX4" fmla="*/ 8158603 w 14528409"/>
              <a:gd name="connsiteY4" fmla="*/ 372219 h 3248115"/>
              <a:gd name="connsiteX5" fmla="*/ 11562203 w 14528409"/>
              <a:gd name="connsiteY5" fmla="*/ 1578719 h 3248115"/>
              <a:gd name="connsiteX6" fmla="*/ 13378303 w 14528409"/>
              <a:gd name="connsiteY6" fmla="*/ 1108819 h 3248115"/>
              <a:gd name="connsiteX7" fmla="*/ 13606903 w 14528409"/>
              <a:gd name="connsiteY7" fmla="*/ 2759819 h 3248115"/>
              <a:gd name="connsiteX8" fmla="*/ 1160903 w 14528409"/>
              <a:gd name="connsiteY8" fmla="*/ 3077319 h 3248115"/>
              <a:gd name="connsiteX9" fmla="*/ 1275203 w 14528409"/>
              <a:gd name="connsiteY9" fmla="*/ 346819 h 324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8409" h="3248115">
                <a:moveTo>
                  <a:pt x="1224403" y="359519"/>
                </a:moveTo>
                <a:cubicBezTo>
                  <a:pt x="1742986" y="244160"/>
                  <a:pt x="2261570" y="128802"/>
                  <a:pt x="2570603" y="80119"/>
                </a:cubicBezTo>
                <a:cubicBezTo>
                  <a:pt x="2879636" y="31436"/>
                  <a:pt x="2682786" y="-65931"/>
                  <a:pt x="3078603" y="67419"/>
                </a:cubicBezTo>
                <a:cubicBezTo>
                  <a:pt x="3474420" y="200769"/>
                  <a:pt x="4098836" y="829419"/>
                  <a:pt x="4945503" y="880219"/>
                </a:cubicBezTo>
                <a:cubicBezTo>
                  <a:pt x="5792170" y="931019"/>
                  <a:pt x="7055820" y="255802"/>
                  <a:pt x="8158603" y="372219"/>
                </a:cubicBezTo>
                <a:cubicBezTo>
                  <a:pt x="9261386" y="488636"/>
                  <a:pt x="10692253" y="1455952"/>
                  <a:pt x="11562203" y="1578719"/>
                </a:cubicBezTo>
                <a:cubicBezTo>
                  <a:pt x="12432153" y="1701486"/>
                  <a:pt x="13037520" y="911969"/>
                  <a:pt x="13378303" y="1108819"/>
                </a:cubicBezTo>
                <a:cubicBezTo>
                  <a:pt x="13719086" y="1305669"/>
                  <a:pt x="15643136" y="2431736"/>
                  <a:pt x="13606903" y="2759819"/>
                </a:cubicBezTo>
                <a:cubicBezTo>
                  <a:pt x="11570670" y="3087902"/>
                  <a:pt x="3216186" y="3479486"/>
                  <a:pt x="1160903" y="3077319"/>
                </a:cubicBezTo>
                <a:cubicBezTo>
                  <a:pt x="-894380" y="2675152"/>
                  <a:pt x="190411" y="1510985"/>
                  <a:pt x="1275203" y="346819"/>
                </a:cubicBezTo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Google Shape;258;p43">
            <a:extLst>
              <a:ext uri="{FF2B5EF4-FFF2-40B4-BE49-F238E27FC236}">
                <a16:creationId xmlns:a16="http://schemas.microsoft.com/office/drawing/2014/main" id="{2680E200-1D64-51A6-A1F9-3684A7139F5C}"/>
              </a:ext>
            </a:extLst>
          </p:cNvPr>
          <p:cNvGrpSpPr/>
          <p:nvPr/>
        </p:nvGrpSpPr>
        <p:grpSpPr>
          <a:xfrm>
            <a:off x="9942383" y="4230814"/>
            <a:ext cx="1119219" cy="1436818"/>
            <a:chOff x="1768700" y="238125"/>
            <a:chExt cx="4080275" cy="5238125"/>
          </a:xfrm>
          <a:solidFill>
            <a:schemeClr val="bg1">
              <a:alpha val="23000"/>
            </a:schemeClr>
          </a:solidFill>
        </p:grpSpPr>
        <p:sp>
          <p:nvSpPr>
            <p:cNvPr id="24" name="Google Shape;259;p43">
              <a:extLst>
                <a:ext uri="{FF2B5EF4-FFF2-40B4-BE49-F238E27FC236}">
                  <a16:creationId xmlns:a16="http://schemas.microsoft.com/office/drawing/2014/main" id="{A8BB43C7-F943-FE20-92AE-3C12C2C3D820}"/>
                </a:ext>
              </a:extLst>
            </p:cNvPr>
            <p:cNvSpPr/>
            <p:nvPr/>
          </p:nvSpPr>
          <p:spPr>
            <a:xfrm>
              <a:off x="1768700" y="238125"/>
              <a:ext cx="2930650" cy="5238125"/>
            </a:xfrm>
            <a:custGeom>
              <a:avLst/>
              <a:gdLst/>
              <a:ahLst/>
              <a:cxnLst/>
              <a:rect l="l" t="t" r="r" b="b"/>
              <a:pathLst>
                <a:path w="117226" h="209525" extrusionOk="0">
                  <a:moveTo>
                    <a:pt x="70469" y="0"/>
                  </a:moveTo>
                  <a:cubicBezTo>
                    <a:pt x="70469" y="0"/>
                    <a:pt x="0" y="100138"/>
                    <a:pt x="0" y="139058"/>
                  </a:cubicBezTo>
                  <a:cubicBezTo>
                    <a:pt x="0" y="177976"/>
                    <a:pt x="31551" y="209525"/>
                    <a:pt x="70469" y="209525"/>
                  </a:cubicBezTo>
                  <a:cubicBezTo>
                    <a:pt x="88413" y="209525"/>
                    <a:pt x="104782" y="202806"/>
                    <a:pt x="117226" y="191760"/>
                  </a:cubicBezTo>
                  <a:cubicBezTo>
                    <a:pt x="89538" y="187980"/>
                    <a:pt x="68198" y="164251"/>
                    <a:pt x="68198" y="135526"/>
                  </a:cubicBezTo>
                  <a:cubicBezTo>
                    <a:pt x="68198" y="116691"/>
                    <a:pt x="88680" y="80067"/>
                    <a:pt x="105039" y="53814"/>
                  </a:cubicBezTo>
                  <a:cubicBezTo>
                    <a:pt x="87645" y="24413"/>
                    <a:pt x="70469" y="0"/>
                    <a:pt x="70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0;p43">
              <a:extLst>
                <a:ext uri="{FF2B5EF4-FFF2-40B4-BE49-F238E27FC236}">
                  <a16:creationId xmlns:a16="http://schemas.microsoft.com/office/drawing/2014/main" id="{8B1D0846-785E-D204-8EC7-93D715E9AAFB}"/>
                </a:ext>
              </a:extLst>
            </p:cNvPr>
            <p:cNvSpPr/>
            <p:nvPr/>
          </p:nvSpPr>
          <p:spPr>
            <a:xfrm>
              <a:off x="3937125" y="1780575"/>
              <a:ext cx="1911850" cy="2842250"/>
            </a:xfrm>
            <a:custGeom>
              <a:avLst/>
              <a:gdLst/>
              <a:ahLst/>
              <a:cxnLst/>
              <a:rect l="l" t="t" r="r" b="b"/>
              <a:pathLst>
                <a:path w="76474" h="113690" extrusionOk="0">
                  <a:moveTo>
                    <a:pt x="38234" y="1"/>
                  </a:moveTo>
                  <a:cubicBezTo>
                    <a:pt x="38234" y="1"/>
                    <a:pt x="0" y="54335"/>
                    <a:pt x="0" y="75453"/>
                  </a:cubicBezTo>
                  <a:cubicBezTo>
                    <a:pt x="0" y="96571"/>
                    <a:pt x="17119" y="113690"/>
                    <a:pt x="38237" y="113690"/>
                  </a:cubicBezTo>
                  <a:cubicBezTo>
                    <a:pt x="59355" y="113690"/>
                    <a:pt x="76474" y="96571"/>
                    <a:pt x="76474" y="75453"/>
                  </a:cubicBezTo>
                  <a:cubicBezTo>
                    <a:pt x="76474" y="54337"/>
                    <a:pt x="38234" y="1"/>
                    <a:pt x="38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58;p43">
            <a:extLst>
              <a:ext uri="{FF2B5EF4-FFF2-40B4-BE49-F238E27FC236}">
                <a16:creationId xmlns:a16="http://schemas.microsoft.com/office/drawing/2014/main" id="{A01C29FF-C844-C541-EE27-0169C92C72D6}"/>
              </a:ext>
            </a:extLst>
          </p:cNvPr>
          <p:cNvGrpSpPr/>
          <p:nvPr/>
        </p:nvGrpSpPr>
        <p:grpSpPr>
          <a:xfrm>
            <a:off x="9434563" y="4974515"/>
            <a:ext cx="1119219" cy="1436818"/>
            <a:chOff x="1768700" y="238125"/>
            <a:chExt cx="4080275" cy="5238125"/>
          </a:xfrm>
          <a:solidFill>
            <a:schemeClr val="bg1">
              <a:alpha val="23000"/>
            </a:schemeClr>
          </a:solidFill>
        </p:grpSpPr>
        <p:sp>
          <p:nvSpPr>
            <p:cNvPr id="28" name="Google Shape;259;p43">
              <a:extLst>
                <a:ext uri="{FF2B5EF4-FFF2-40B4-BE49-F238E27FC236}">
                  <a16:creationId xmlns:a16="http://schemas.microsoft.com/office/drawing/2014/main" id="{493E8515-6461-2963-6952-17F11CBF00B9}"/>
                </a:ext>
              </a:extLst>
            </p:cNvPr>
            <p:cNvSpPr/>
            <p:nvPr/>
          </p:nvSpPr>
          <p:spPr>
            <a:xfrm>
              <a:off x="1768700" y="238125"/>
              <a:ext cx="2930650" cy="5238125"/>
            </a:xfrm>
            <a:custGeom>
              <a:avLst/>
              <a:gdLst/>
              <a:ahLst/>
              <a:cxnLst/>
              <a:rect l="l" t="t" r="r" b="b"/>
              <a:pathLst>
                <a:path w="117226" h="209525" extrusionOk="0">
                  <a:moveTo>
                    <a:pt x="70469" y="0"/>
                  </a:moveTo>
                  <a:cubicBezTo>
                    <a:pt x="70469" y="0"/>
                    <a:pt x="0" y="100138"/>
                    <a:pt x="0" y="139058"/>
                  </a:cubicBezTo>
                  <a:cubicBezTo>
                    <a:pt x="0" y="177976"/>
                    <a:pt x="31551" y="209525"/>
                    <a:pt x="70469" y="209525"/>
                  </a:cubicBezTo>
                  <a:cubicBezTo>
                    <a:pt x="88413" y="209525"/>
                    <a:pt x="104782" y="202806"/>
                    <a:pt x="117226" y="191760"/>
                  </a:cubicBezTo>
                  <a:cubicBezTo>
                    <a:pt x="89538" y="187980"/>
                    <a:pt x="68198" y="164251"/>
                    <a:pt x="68198" y="135526"/>
                  </a:cubicBezTo>
                  <a:cubicBezTo>
                    <a:pt x="68198" y="116691"/>
                    <a:pt x="88680" y="80067"/>
                    <a:pt x="105039" y="53814"/>
                  </a:cubicBezTo>
                  <a:cubicBezTo>
                    <a:pt x="87645" y="24413"/>
                    <a:pt x="70469" y="0"/>
                    <a:pt x="70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0;p43">
              <a:extLst>
                <a:ext uri="{FF2B5EF4-FFF2-40B4-BE49-F238E27FC236}">
                  <a16:creationId xmlns:a16="http://schemas.microsoft.com/office/drawing/2014/main" id="{B49E91C3-48D8-FC6C-67EE-F753C9F07CBE}"/>
                </a:ext>
              </a:extLst>
            </p:cNvPr>
            <p:cNvSpPr/>
            <p:nvPr/>
          </p:nvSpPr>
          <p:spPr>
            <a:xfrm>
              <a:off x="3937125" y="1780575"/>
              <a:ext cx="1911850" cy="2842250"/>
            </a:xfrm>
            <a:custGeom>
              <a:avLst/>
              <a:gdLst/>
              <a:ahLst/>
              <a:cxnLst/>
              <a:rect l="l" t="t" r="r" b="b"/>
              <a:pathLst>
                <a:path w="76474" h="113690" extrusionOk="0">
                  <a:moveTo>
                    <a:pt x="38234" y="1"/>
                  </a:moveTo>
                  <a:cubicBezTo>
                    <a:pt x="38234" y="1"/>
                    <a:pt x="0" y="54335"/>
                    <a:pt x="0" y="75453"/>
                  </a:cubicBezTo>
                  <a:cubicBezTo>
                    <a:pt x="0" y="96571"/>
                    <a:pt x="17119" y="113690"/>
                    <a:pt x="38237" y="113690"/>
                  </a:cubicBezTo>
                  <a:cubicBezTo>
                    <a:pt x="59355" y="113690"/>
                    <a:pt x="76474" y="96571"/>
                    <a:pt x="76474" y="75453"/>
                  </a:cubicBezTo>
                  <a:cubicBezTo>
                    <a:pt x="76474" y="54337"/>
                    <a:pt x="38234" y="1"/>
                    <a:pt x="38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5D2F77-87C9-8F4C-7DE9-C2048DFD68D2}"/>
              </a:ext>
            </a:extLst>
          </p:cNvPr>
          <p:cNvGrpSpPr/>
          <p:nvPr/>
        </p:nvGrpSpPr>
        <p:grpSpPr>
          <a:xfrm>
            <a:off x="154607" y="365772"/>
            <a:ext cx="3068653" cy="4761564"/>
            <a:chOff x="3027347" y="1196652"/>
            <a:chExt cx="3068653" cy="4761564"/>
          </a:xfrm>
          <a:solidFill>
            <a:schemeClr val="bg1">
              <a:alpha val="7000"/>
            </a:schemeClr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BA6685-8468-3DBA-4D61-AB381523C505}"/>
                </a:ext>
              </a:extLst>
            </p:cNvPr>
            <p:cNvSpPr/>
            <p:nvPr/>
          </p:nvSpPr>
          <p:spPr>
            <a:xfrm flipH="1">
              <a:off x="4803286" y="1196652"/>
              <a:ext cx="1292714" cy="1291524"/>
            </a:xfrm>
            <a:custGeom>
              <a:avLst/>
              <a:gdLst>
                <a:gd name="connsiteX0" fmla="*/ 826188 w 1857200"/>
                <a:gd name="connsiteY0" fmla="*/ 1242524 h 1855491"/>
                <a:gd name="connsiteX1" fmla="*/ 714639 w 1857200"/>
                <a:gd name="connsiteY1" fmla="*/ 1349619 h 1855491"/>
                <a:gd name="connsiteX2" fmla="*/ 822797 w 1857200"/>
                <a:gd name="connsiteY2" fmla="*/ 1461776 h 1855491"/>
                <a:gd name="connsiteX3" fmla="*/ 936118 w 1857200"/>
                <a:gd name="connsiteY3" fmla="*/ 1355996 h 1855491"/>
                <a:gd name="connsiteX4" fmla="*/ 826188 w 1857200"/>
                <a:gd name="connsiteY4" fmla="*/ 1242524 h 1855491"/>
                <a:gd name="connsiteX5" fmla="*/ 1162658 w 1857200"/>
                <a:gd name="connsiteY5" fmla="*/ 1188369 h 1855491"/>
                <a:gd name="connsiteX6" fmla="*/ 1051665 w 1857200"/>
                <a:gd name="connsiteY6" fmla="*/ 1304068 h 1855491"/>
                <a:gd name="connsiteX7" fmla="*/ 1162354 w 1857200"/>
                <a:gd name="connsiteY7" fmla="*/ 1405394 h 1855491"/>
                <a:gd name="connsiteX8" fmla="*/ 1268893 w 1857200"/>
                <a:gd name="connsiteY8" fmla="*/ 1297134 h 1855491"/>
                <a:gd name="connsiteX9" fmla="*/ 1162658 w 1857200"/>
                <a:gd name="connsiteY9" fmla="*/ 1188369 h 1855491"/>
                <a:gd name="connsiteX10" fmla="*/ 545543 w 1857200"/>
                <a:gd name="connsiteY10" fmla="*/ 1041492 h 1855491"/>
                <a:gd name="connsiteX11" fmla="*/ 439865 w 1857200"/>
                <a:gd name="connsiteY11" fmla="*/ 1155015 h 1855491"/>
                <a:gd name="connsiteX12" fmla="*/ 554502 w 1857200"/>
                <a:gd name="connsiteY12" fmla="*/ 1262010 h 1855491"/>
                <a:gd name="connsiteX13" fmla="*/ 659471 w 1857200"/>
                <a:gd name="connsiteY13" fmla="*/ 1149600 h 1855491"/>
                <a:gd name="connsiteX14" fmla="*/ 545543 w 1857200"/>
                <a:gd name="connsiteY14" fmla="*/ 1041492 h 1855491"/>
                <a:gd name="connsiteX15" fmla="*/ 1358881 w 1857200"/>
                <a:gd name="connsiteY15" fmla="*/ 906661 h 1855491"/>
                <a:gd name="connsiteX16" fmla="*/ 1249660 w 1857200"/>
                <a:gd name="connsiteY16" fmla="*/ 1018211 h 1855491"/>
                <a:gd name="connsiteX17" fmla="*/ 1357059 w 1857200"/>
                <a:gd name="connsiteY17" fmla="*/ 1130469 h 1855491"/>
                <a:gd name="connsiteX18" fmla="*/ 1468761 w 1857200"/>
                <a:gd name="connsiteY18" fmla="*/ 1019071 h 1855491"/>
                <a:gd name="connsiteX19" fmla="*/ 1358881 w 1857200"/>
                <a:gd name="connsiteY19" fmla="*/ 906661 h 1855491"/>
                <a:gd name="connsiteX20" fmla="*/ 492907 w 1857200"/>
                <a:gd name="connsiteY20" fmla="*/ 705832 h 1855491"/>
                <a:gd name="connsiteX21" fmla="*/ 381914 w 1857200"/>
                <a:gd name="connsiteY21" fmla="*/ 816470 h 1855491"/>
                <a:gd name="connsiteX22" fmla="*/ 489769 w 1857200"/>
                <a:gd name="connsiteY22" fmla="*/ 924983 h 1855491"/>
                <a:gd name="connsiteX23" fmla="*/ 602938 w 1857200"/>
                <a:gd name="connsiteY23" fmla="*/ 818748 h 1855491"/>
                <a:gd name="connsiteX24" fmla="*/ 492907 w 1857200"/>
                <a:gd name="connsiteY24" fmla="*/ 705832 h 1855491"/>
                <a:gd name="connsiteX25" fmla="*/ 927817 w 1857200"/>
                <a:gd name="connsiteY25" fmla="*/ 661344 h 1855491"/>
                <a:gd name="connsiteX26" fmla="*/ 668531 w 1857200"/>
                <a:gd name="connsiteY26" fmla="*/ 917796 h 1855491"/>
                <a:gd name="connsiteX27" fmla="*/ 924376 w 1857200"/>
                <a:gd name="connsiteY27" fmla="*/ 1176424 h 1855491"/>
                <a:gd name="connsiteX28" fmla="*/ 1185029 w 1857200"/>
                <a:gd name="connsiteY28" fmla="*/ 915822 h 1855491"/>
                <a:gd name="connsiteX29" fmla="*/ 927817 w 1857200"/>
                <a:gd name="connsiteY29" fmla="*/ 661344 h 1855491"/>
                <a:gd name="connsiteX30" fmla="*/ 1302702 w 1857200"/>
                <a:gd name="connsiteY30" fmla="*/ 574089 h 1855491"/>
                <a:gd name="connsiteX31" fmla="*/ 1195303 w 1857200"/>
                <a:gd name="connsiteY31" fmla="*/ 682399 h 1855491"/>
                <a:gd name="connsiteX32" fmla="*/ 1309231 w 1857200"/>
                <a:gd name="connsiteY32" fmla="*/ 796074 h 1855491"/>
                <a:gd name="connsiteX33" fmla="*/ 1414049 w 1857200"/>
                <a:gd name="connsiteY33" fmla="*/ 687156 h 1855491"/>
                <a:gd name="connsiteX34" fmla="*/ 1302702 w 1857200"/>
                <a:gd name="connsiteY34" fmla="*/ 574089 h 1855491"/>
                <a:gd name="connsiteX35" fmla="*/ 695356 w 1857200"/>
                <a:gd name="connsiteY35" fmla="*/ 428427 h 1855491"/>
                <a:gd name="connsiteX36" fmla="*/ 584160 w 1857200"/>
                <a:gd name="connsiteY36" fmla="*/ 542051 h 1855491"/>
                <a:gd name="connsiteX37" fmla="*/ 695254 w 1857200"/>
                <a:gd name="connsiteY37" fmla="*/ 649197 h 1855491"/>
                <a:gd name="connsiteX38" fmla="*/ 803412 w 1857200"/>
                <a:gd name="connsiteY38" fmla="*/ 535876 h 1855491"/>
                <a:gd name="connsiteX39" fmla="*/ 695356 w 1857200"/>
                <a:gd name="connsiteY39" fmla="*/ 428427 h 1855491"/>
                <a:gd name="connsiteX40" fmla="*/ 1029497 w 1857200"/>
                <a:gd name="connsiteY40" fmla="*/ 372095 h 1855491"/>
                <a:gd name="connsiteX41" fmla="*/ 920631 w 1857200"/>
                <a:gd name="connsiteY41" fmla="*/ 478533 h 1855491"/>
                <a:gd name="connsiteX42" fmla="*/ 1029042 w 1857200"/>
                <a:gd name="connsiteY42" fmla="*/ 593878 h 1855491"/>
                <a:gd name="connsiteX43" fmla="*/ 1141148 w 1857200"/>
                <a:gd name="connsiteY43" fmla="*/ 484201 h 1855491"/>
                <a:gd name="connsiteX44" fmla="*/ 1029497 w 1857200"/>
                <a:gd name="connsiteY44" fmla="*/ 372095 h 1855491"/>
                <a:gd name="connsiteX45" fmla="*/ 942191 w 1857200"/>
                <a:gd name="connsiteY45" fmla="*/ 289193 h 1855491"/>
                <a:gd name="connsiteX46" fmla="*/ 1554143 w 1857200"/>
                <a:gd name="connsiteY46" fmla="*/ 912633 h 1855491"/>
                <a:gd name="connsiteX47" fmla="*/ 928880 w 1857200"/>
                <a:gd name="connsiteY47" fmla="*/ 1539617 h 1855491"/>
                <a:gd name="connsiteX48" fmla="*/ 300378 w 1857200"/>
                <a:gd name="connsiteY48" fmla="*/ 910154 h 1855491"/>
                <a:gd name="connsiteX49" fmla="*/ 942191 w 1857200"/>
                <a:gd name="connsiteY49" fmla="*/ 289193 h 1855491"/>
                <a:gd name="connsiteX50" fmla="*/ 923111 w 1857200"/>
                <a:gd name="connsiteY50" fmla="*/ 257358 h 1855491"/>
                <a:gd name="connsiteX51" fmla="*/ 265709 w 1857200"/>
                <a:gd name="connsiteY51" fmla="*/ 920428 h 1855491"/>
                <a:gd name="connsiteX52" fmla="*/ 928779 w 1857200"/>
                <a:gd name="connsiteY52" fmla="*/ 1577678 h 1855491"/>
                <a:gd name="connsiteX53" fmla="*/ 1586232 w 1857200"/>
                <a:gd name="connsiteY53" fmla="*/ 912381 h 1855491"/>
                <a:gd name="connsiteX54" fmla="*/ 923111 w 1857200"/>
                <a:gd name="connsiteY54" fmla="*/ 257358 h 1855491"/>
                <a:gd name="connsiteX55" fmla="*/ 974128 w 1857200"/>
                <a:gd name="connsiteY55" fmla="*/ 96 h 1855491"/>
                <a:gd name="connsiteX56" fmla="*/ 1064673 w 1857200"/>
                <a:gd name="connsiteY56" fmla="*/ 8447 h 1855491"/>
                <a:gd name="connsiteX57" fmla="*/ 1091143 w 1857200"/>
                <a:gd name="connsiteY57" fmla="*/ 33702 h 1855491"/>
                <a:gd name="connsiteX58" fmla="*/ 1105517 w 1857200"/>
                <a:gd name="connsiteY58" fmla="*/ 143126 h 1855491"/>
                <a:gd name="connsiteX59" fmla="*/ 1146867 w 1857200"/>
                <a:gd name="connsiteY59" fmla="*/ 194345 h 1855491"/>
                <a:gd name="connsiteX60" fmla="*/ 1258417 w 1857200"/>
                <a:gd name="connsiteY60" fmla="*/ 226484 h 1855491"/>
                <a:gd name="connsiteX61" fmla="*/ 1288177 w 1857200"/>
                <a:gd name="connsiteY61" fmla="*/ 218386 h 1855491"/>
                <a:gd name="connsiteX62" fmla="*/ 1382922 w 1857200"/>
                <a:gd name="connsiteY62" fmla="*/ 127639 h 1855491"/>
                <a:gd name="connsiteX63" fmla="*/ 1418402 w 1857200"/>
                <a:gd name="connsiteY63" fmla="*/ 126626 h 1855491"/>
                <a:gd name="connsiteX64" fmla="*/ 1488904 w 1857200"/>
                <a:gd name="connsiteY64" fmla="*/ 175619 h 1855491"/>
                <a:gd name="connsiteX65" fmla="*/ 1507429 w 1857200"/>
                <a:gd name="connsiteY65" fmla="*/ 231292 h 1855491"/>
                <a:gd name="connsiteX66" fmla="*/ 1459600 w 1857200"/>
                <a:gd name="connsiteY66" fmla="*/ 327759 h 1855491"/>
                <a:gd name="connsiteX67" fmla="*/ 1461118 w 1857200"/>
                <a:gd name="connsiteY67" fmla="*/ 372146 h 1855491"/>
                <a:gd name="connsiteX68" fmla="*/ 1557282 w 1857200"/>
                <a:gd name="connsiteY68" fmla="*/ 486276 h 1855491"/>
                <a:gd name="connsiteX69" fmla="*/ 1584106 w 1857200"/>
                <a:gd name="connsiteY69" fmla="*/ 494375 h 1855491"/>
                <a:gd name="connsiteX70" fmla="*/ 1711446 w 1857200"/>
                <a:gd name="connsiteY70" fmla="*/ 461983 h 1855491"/>
                <a:gd name="connsiteX71" fmla="*/ 1752898 w 1857200"/>
                <a:gd name="connsiteY71" fmla="*/ 479899 h 1855491"/>
                <a:gd name="connsiteX72" fmla="*/ 1791059 w 1857200"/>
                <a:gd name="connsiteY72" fmla="*/ 567914 h 1855491"/>
                <a:gd name="connsiteX73" fmla="*/ 1784884 w 1857200"/>
                <a:gd name="connsiteY73" fmla="*/ 596054 h 1855491"/>
                <a:gd name="connsiteX74" fmla="*/ 1671817 w 1857200"/>
                <a:gd name="connsiteY74" fmla="*/ 672529 h 1855491"/>
                <a:gd name="connsiteX75" fmla="*/ 1660227 w 1857200"/>
                <a:gd name="connsiteY75" fmla="*/ 693027 h 1855491"/>
                <a:gd name="connsiteX76" fmla="*/ 1692112 w 1857200"/>
                <a:gd name="connsiteY76" fmla="*/ 864400 h 1855491"/>
                <a:gd name="connsiteX77" fmla="*/ 1711750 w 1857200"/>
                <a:gd name="connsiteY77" fmla="*/ 878673 h 1855491"/>
                <a:gd name="connsiteX78" fmla="*/ 1820870 w 1857200"/>
                <a:gd name="connsiteY78" fmla="*/ 909091 h 1855491"/>
                <a:gd name="connsiteX79" fmla="*/ 1856501 w 1857200"/>
                <a:gd name="connsiteY79" fmla="*/ 969269 h 1855491"/>
                <a:gd name="connsiteX80" fmla="*/ 1850427 w 1857200"/>
                <a:gd name="connsiteY80" fmla="*/ 1039822 h 1855491"/>
                <a:gd name="connsiteX81" fmla="*/ 1814391 w 1857200"/>
                <a:gd name="connsiteY81" fmla="*/ 1076314 h 1855491"/>
                <a:gd name="connsiteX82" fmla="*/ 1675562 w 1857200"/>
                <a:gd name="connsiteY82" fmla="*/ 1086031 h 1855491"/>
                <a:gd name="connsiteX83" fmla="*/ 1612499 w 1857200"/>
                <a:gd name="connsiteY83" fmla="*/ 1261757 h 1855491"/>
                <a:gd name="connsiteX84" fmla="*/ 1710940 w 1857200"/>
                <a:gd name="connsiteY84" fmla="*/ 1360855 h 1855491"/>
                <a:gd name="connsiteX85" fmla="*/ 1714888 w 1857200"/>
                <a:gd name="connsiteY85" fmla="*/ 1415112 h 1855491"/>
                <a:gd name="connsiteX86" fmla="*/ 1668173 w 1857200"/>
                <a:gd name="connsiteY86" fmla="*/ 1484096 h 1855491"/>
                <a:gd name="connsiteX87" fmla="*/ 1622470 w 1857200"/>
                <a:gd name="connsiteY87" fmla="*/ 1500241 h 1855491"/>
                <a:gd name="connsiteX88" fmla="*/ 1517500 w 1857200"/>
                <a:gd name="connsiteY88" fmla="*/ 1451400 h 1855491"/>
                <a:gd name="connsiteX89" fmla="*/ 1472607 w 1857200"/>
                <a:gd name="connsiteY89" fmla="*/ 1453425 h 1855491"/>
                <a:gd name="connsiteX90" fmla="*/ 1363892 w 1857200"/>
                <a:gd name="connsiteY90" fmla="*/ 1544223 h 1855491"/>
                <a:gd name="connsiteX91" fmla="*/ 1353669 w 1857200"/>
                <a:gd name="connsiteY91" fmla="*/ 1589774 h 1855491"/>
                <a:gd name="connsiteX92" fmla="*/ 1383935 w 1857200"/>
                <a:gd name="connsiteY92" fmla="*/ 1711800 h 1855491"/>
                <a:gd name="connsiteX93" fmla="*/ 1359438 w 1857200"/>
                <a:gd name="connsiteY93" fmla="*/ 1751227 h 1855491"/>
                <a:gd name="connsiteX94" fmla="*/ 1288025 w 1857200"/>
                <a:gd name="connsiteY94" fmla="*/ 1783467 h 1855491"/>
                <a:gd name="connsiteX95" fmla="*/ 1242271 w 1857200"/>
                <a:gd name="connsiteY95" fmla="*/ 1775217 h 1855491"/>
                <a:gd name="connsiteX96" fmla="*/ 1175868 w 1857200"/>
                <a:gd name="connsiteY96" fmla="*/ 1667109 h 1855491"/>
                <a:gd name="connsiteX97" fmla="*/ 1137656 w 1857200"/>
                <a:gd name="connsiteY97" fmla="*/ 1657341 h 1855491"/>
                <a:gd name="connsiteX98" fmla="*/ 988603 w 1857200"/>
                <a:gd name="connsiteY98" fmla="*/ 1684773 h 1855491"/>
                <a:gd name="connsiteX99" fmla="*/ 962841 w 1857200"/>
                <a:gd name="connsiteY99" fmla="*/ 1716608 h 1855491"/>
                <a:gd name="connsiteX100" fmla="*/ 935308 w 1857200"/>
                <a:gd name="connsiteY100" fmla="*/ 1828512 h 1855491"/>
                <a:gd name="connsiteX101" fmla="*/ 892237 w 1857200"/>
                <a:gd name="connsiteY101" fmla="*/ 1855083 h 1855491"/>
                <a:gd name="connsiteX102" fmla="*/ 811612 w 1857200"/>
                <a:gd name="connsiteY102" fmla="*/ 1848301 h 1855491"/>
                <a:gd name="connsiteX103" fmla="*/ 778917 w 1857200"/>
                <a:gd name="connsiteY103" fmla="*/ 1822185 h 1855491"/>
                <a:gd name="connsiteX104" fmla="*/ 763379 w 1857200"/>
                <a:gd name="connsiteY104" fmla="*/ 1707852 h 1855491"/>
                <a:gd name="connsiteX105" fmla="*/ 730126 w 1857200"/>
                <a:gd name="connsiteY105" fmla="*/ 1659417 h 1855491"/>
                <a:gd name="connsiteX106" fmla="*/ 603242 w 1857200"/>
                <a:gd name="connsiteY106" fmla="*/ 1616497 h 1855491"/>
                <a:gd name="connsiteX107" fmla="*/ 564220 w 1857200"/>
                <a:gd name="connsiteY107" fmla="*/ 1626215 h 1855491"/>
                <a:gd name="connsiteX108" fmla="*/ 481266 w 1857200"/>
                <a:gd name="connsiteY108" fmla="*/ 1710889 h 1855491"/>
                <a:gd name="connsiteX109" fmla="*/ 436677 w 1857200"/>
                <a:gd name="connsiteY109" fmla="*/ 1712104 h 1855491"/>
                <a:gd name="connsiteX110" fmla="*/ 371944 w 1857200"/>
                <a:gd name="connsiteY110" fmla="*/ 1667919 h 1855491"/>
                <a:gd name="connsiteX111" fmla="*/ 355849 w 1857200"/>
                <a:gd name="connsiteY111" fmla="*/ 1601870 h 1855491"/>
                <a:gd name="connsiteX112" fmla="*/ 404488 w 1857200"/>
                <a:gd name="connsiteY112" fmla="*/ 1513249 h 1855491"/>
                <a:gd name="connsiteX113" fmla="*/ 401502 w 1857200"/>
                <a:gd name="connsiteY113" fmla="*/ 1474429 h 1855491"/>
                <a:gd name="connsiteX114" fmla="*/ 298658 w 1857200"/>
                <a:gd name="connsiteY114" fmla="*/ 1356199 h 1855491"/>
                <a:gd name="connsiteX115" fmla="*/ 277350 w 1857200"/>
                <a:gd name="connsiteY115" fmla="*/ 1352454 h 1855491"/>
                <a:gd name="connsiteX116" fmla="*/ 178605 w 1857200"/>
                <a:gd name="connsiteY116" fmla="*/ 1383226 h 1855491"/>
                <a:gd name="connsiteX117" fmla="*/ 98790 w 1857200"/>
                <a:gd name="connsiteY117" fmla="*/ 1337169 h 1855491"/>
                <a:gd name="connsiteX118" fmla="*/ 76015 w 1857200"/>
                <a:gd name="connsiteY118" fmla="*/ 1286455 h 1855491"/>
                <a:gd name="connsiteX119" fmla="*/ 83859 w 1857200"/>
                <a:gd name="connsiteY119" fmla="*/ 1238222 h 1855491"/>
                <a:gd name="connsiteX120" fmla="*/ 172836 w 1857200"/>
                <a:gd name="connsiteY120" fmla="*/ 1173033 h 1855491"/>
                <a:gd name="connsiteX121" fmla="*/ 196522 w 1857200"/>
                <a:gd name="connsiteY121" fmla="*/ 1129203 h 1855491"/>
                <a:gd name="connsiteX122" fmla="*/ 172734 w 1857200"/>
                <a:gd name="connsiteY122" fmla="*/ 997308 h 1855491"/>
                <a:gd name="connsiteX123" fmla="*/ 138824 w 1857200"/>
                <a:gd name="connsiteY123" fmla="*/ 962132 h 1855491"/>
                <a:gd name="connsiteX124" fmla="*/ 26111 w 1857200"/>
                <a:gd name="connsiteY124" fmla="*/ 933840 h 1855491"/>
                <a:gd name="connsiteX125" fmla="*/ 96 w 1857200"/>
                <a:gd name="connsiteY125" fmla="*/ 899576 h 1855491"/>
                <a:gd name="connsiteX126" fmla="*/ 7992 w 1857200"/>
                <a:gd name="connsiteY126" fmla="*/ 801287 h 1855491"/>
                <a:gd name="connsiteX127" fmla="*/ 51569 w 1857200"/>
                <a:gd name="connsiteY127" fmla="*/ 771324 h 1855491"/>
                <a:gd name="connsiteX128" fmla="*/ 160233 w 1857200"/>
                <a:gd name="connsiteY128" fmla="*/ 767225 h 1855491"/>
                <a:gd name="connsiteX129" fmla="*/ 198395 w 1857200"/>
                <a:gd name="connsiteY129" fmla="*/ 739034 h 1855491"/>
                <a:gd name="connsiteX130" fmla="*/ 237063 w 1857200"/>
                <a:gd name="connsiteY130" fmla="*/ 618728 h 1855491"/>
                <a:gd name="connsiteX131" fmla="*/ 250475 w 1857200"/>
                <a:gd name="connsiteY131" fmla="*/ 578846 h 1855491"/>
                <a:gd name="connsiteX132" fmla="*/ 148491 w 1857200"/>
                <a:gd name="connsiteY132" fmla="*/ 480304 h 1855491"/>
                <a:gd name="connsiteX133" fmla="*/ 148997 w 1857200"/>
                <a:gd name="connsiteY133" fmla="*/ 445584 h 1855491"/>
                <a:gd name="connsiteX134" fmla="*/ 201887 w 1857200"/>
                <a:gd name="connsiteY134" fmla="*/ 365617 h 1855491"/>
                <a:gd name="connsiteX135" fmla="*/ 247387 w 1857200"/>
                <a:gd name="connsiteY135" fmla="*/ 354634 h 1855491"/>
                <a:gd name="connsiteX136" fmla="*/ 337680 w 1857200"/>
                <a:gd name="connsiteY136" fmla="*/ 399578 h 1855491"/>
                <a:gd name="connsiteX137" fmla="*/ 406107 w 1857200"/>
                <a:gd name="connsiteY137" fmla="*/ 391986 h 1855491"/>
                <a:gd name="connsiteX138" fmla="*/ 507332 w 1857200"/>
                <a:gd name="connsiteY138" fmla="*/ 304073 h 1855491"/>
                <a:gd name="connsiteX139" fmla="*/ 514974 w 1857200"/>
                <a:gd name="connsiteY139" fmla="*/ 273807 h 1855491"/>
                <a:gd name="connsiteX140" fmla="*/ 481165 w 1857200"/>
                <a:gd name="connsiteY140" fmla="*/ 154767 h 1855491"/>
                <a:gd name="connsiteX141" fmla="*/ 502473 w 1857200"/>
                <a:gd name="connsiteY141" fmla="*/ 109013 h 1855491"/>
                <a:gd name="connsiteX142" fmla="*/ 591753 w 1857200"/>
                <a:gd name="connsiteY142" fmla="*/ 74040 h 1855491"/>
                <a:gd name="connsiteX143" fmla="*/ 628497 w 1857200"/>
                <a:gd name="connsiteY143" fmla="*/ 86592 h 1855491"/>
                <a:gd name="connsiteX144" fmla="*/ 694496 w 1857200"/>
                <a:gd name="connsiteY144" fmla="*/ 178959 h 1855491"/>
                <a:gd name="connsiteX145" fmla="*/ 743539 w 1857200"/>
                <a:gd name="connsiteY145" fmla="*/ 200773 h 1855491"/>
                <a:gd name="connsiteX146" fmla="*/ 875130 w 1857200"/>
                <a:gd name="connsiteY146" fmla="*/ 175619 h 1855491"/>
                <a:gd name="connsiteX147" fmla="*/ 906713 w 1857200"/>
                <a:gd name="connsiteY147" fmla="*/ 140190 h 1855491"/>
                <a:gd name="connsiteX148" fmla="*/ 935157 w 1857200"/>
                <a:gd name="connsiteY148" fmla="*/ 25604 h 1855491"/>
                <a:gd name="connsiteX149" fmla="*/ 974128 w 1857200"/>
                <a:gd name="connsiteY149" fmla="*/ 96 h 18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857200" h="1855491">
                  <a:moveTo>
                    <a:pt x="826188" y="1242524"/>
                  </a:moveTo>
                  <a:cubicBezTo>
                    <a:pt x="758621" y="1242726"/>
                    <a:pt x="713981" y="1285595"/>
                    <a:pt x="714639" y="1349619"/>
                  </a:cubicBezTo>
                  <a:cubicBezTo>
                    <a:pt x="715297" y="1414049"/>
                    <a:pt x="761860" y="1462333"/>
                    <a:pt x="822797" y="1461776"/>
                  </a:cubicBezTo>
                  <a:cubicBezTo>
                    <a:pt x="884493" y="1461219"/>
                    <a:pt x="935713" y="1413441"/>
                    <a:pt x="936118" y="1355996"/>
                  </a:cubicBezTo>
                  <a:cubicBezTo>
                    <a:pt x="936522" y="1297742"/>
                    <a:pt x="882924" y="1242372"/>
                    <a:pt x="826188" y="1242524"/>
                  </a:cubicBezTo>
                  <a:close/>
                  <a:moveTo>
                    <a:pt x="1162658" y="1188369"/>
                  </a:moveTo>
                  <a:cubicBezTo>
                    <a:pt x="1099342" y="1187458"/>
                    <a:pt x="1051716" y="1237108"/>
                    <a:pt x="1051665" y="1304068"/>
                  </a:cubicBezTo>
                  <a:cubicBezTo>
                    <a:pt x="1051564" y="1359995"/>
                    <a:pt x="1100607" y="1404888"/>
                    <a:pt x="1162354" y="1405394"/>
                  </a:cubicBezTo>
                  <a:cubicBezTo>
                    <a:pt x="1222026" y="1405900"/>
                    <a:pt x="1267577" y="1359590"/>
                    <a:pt x="1268893" y="1297134"/>
                  </a:cubicBezTo>
                  <a:cubicBezTo>
                    <a:pt x="1270108" y="1237209"/>
                    <a:pt x="1223291" y="1189229"/>
                    <a:pt x="1162658" y="1188369"/>
                  </a:cubicBezTo>
                  <a:close/>
                  <a:moveTo>
                    <a:pt x="545543" y="1041492"/>
                  </a:moveTo>
                  <a:cubicBezTo>
                    <a:pt x="486783" y="1043264"/>
                    <a:pt x="438397" y="1095242"/>
                    <a:pt x="439865" y="1155015"/>
                  </a:cubicBezTo>
                  <a:cubicBezTo>
                    <a:pt x="441333" y="1215446"/>
                    <a:pt x="492198" y="1262921"/>
                    <a:pt x="554502" y="1262010"/>
                  </a:cubicBezTo>
                  <a:cubicBezTo>
                    <a:pt x="615236" y="1261099"/>
                    <a:pt x="660534" y="1212511"/>
                    <a:pt x="659471" y="1149600"/>
                  </a:cubicBezTo>
                  <a:cubicBezTo>
                    <a:pt x="658409" y="1089472"/>
                    <a:pt x="605924" y="1039670"/>
                    <a:pt x="545543" y="1041492"/>
                  </a:cubicBezTo>
                  <a:close/>
                  <a:moveTo>
                    <a:pt x="1358881" y="906661"/>
                  </a:moveTo>
                  <a:cubicBezTo>
                    <a:pt x="1302651" y="906813"/>
                    <a:pt x="1249154" y="961424"/>
                    <a:pt x="1249660" y="1018211"/>
                  </a:cubicBezTo>
                  <a:cubicBezTo>
                    <a:pt x="1250217" y="1079603"/>
                    <a:pt x="1298855" y="1130469"/>
                    <a:pt x="1357059" y="1130469"/>
                  </a:cubicBezTo>
                  <a:cubicBezTo>
                    <a:pt x="1416478" y="1130469"/>
                    <a:pt x="1469317" y="1077730"/>
                    <a:pt x="1468761" y="1019071"/>
                  </a:cubicBezTo>
                  <a:cubicBezTo>
                    <a:pt x="1468103" y="951605"/>
                    <a:pt x="1424019" y="906510"/>
                    <a:pt x="1358881" y="906661"/>
                  </a:cubicBezTo>
                  <a:close/>
                  <a:moveTo>
                    <a:pt x="492907" y="705832"/>
                  </a:moveTo>
                  <a:cubicBezTo>
                    <a:pt x="432020" y="705579"/>
                    <a:pt x="381611" y="755837"/>
                    <a:pt x="381914" y="816470"/>
                  </a:cubicBezTo>
                  <a:cubicBezTo>
                    <a:pt x="382167" y="875029"/>
                    <a:pt x="431565" y="924730"/>
                    <a:pt x="489769" y="924983"/>
                  </a:cubicBezTo>
                  <a:cubicBezTo>
                    <a:pt x="550250" y="925287"/>
                    <a:pt x="603089" y="875687"/>
                    <a:pt x="602938" y="818748"/>
                  </a:cubicBezTo>
                  <a:cubicBezTo>
                    <a:pt x="602786" y="757710"/>
                    <a:pt x="552477" y="706034"/>
                    <a:pt x="492907" y="705832"/>
                  </a:cubicBezTo>
                  <a:close/>
                  <a:moveTo>
                    <a:pt x="927817" y="661344"/>
                  </a:moveTo>
                  <a:cubicBezTo>
                    <a:pt x="787419" y="660787"/>
                    <a:pt x="668734" y="778207"/>
                    <a:pt x="668531" y="917796"/>
                  </a:cubicBezTo>
                  <a:cubicBezTo>
                    <a:pt x="668329" y="1060522"/>
                    <a:pt x="783067" y="1176475"/>
                    <a:pt x="924376" y="1176424"/>
                  </a:cubicBezTo>
                  <a:cubicBezTo>
                    <a:pt x="1068165" y="1176374"/>
                    <a:pt x="1185282" y="1059257"/>
                    <a:pt x="1185029" y="915822"/>
                  </a:cubicBezTo>
                  <a:cubicBezTo>
                    <a:pt x="1184776" y="775070"/>
                    <a:pt x="1070392" y="661901"/>
                    <a:pt x="927817" y="661344"/>
                  </a:cubicBezTo>
                  <a:close/>
                  <a:moveTo>
                    <a:pt x="1302702" y="574089"/>
                  </a:moveTo>
                  <a:cubicBezTo>
                    <a:pt x="1243891" y="574342"/>
                    <a:pt x="1195353" y="623334"/>
                    <a:pt x="1195303" y="682399"/>
                  </a:cubicBezTo>
                  <a:cubicBezTo>
                    <a:pt x="1195303" y="745968"/>
                    <a:pt x="1245561" y="796124"/>
                    <a:pt x="1309231" y="796074"/>
                  </a:cubicBezTo>
                  <a:cubicBezTo>
                    <a:pt x="1369662" y="795972"/>
                    <a:pt x="1414099" y="749814"/>
                    <a:pt x="1414049" y="687156"/>
                  </a:cubicBezTo>
                  <a:cubicBezTo>
                    <a:pt x="1413998" y="624245"/>
                    <a:pt x="1364348" y="573835"/>
                    <a:pt x="1302702" y="574089"/>
                  </a:cubicBezTo>
                  <a:close/>
                  <a:moveTo>
                    <a:pt x="695356" y="428427"/>
                  </a:moveTo>
                  <a:cubicBezTo>
                    <a:pt x="632900" y="428376"/>
                    <a:pt x="583401" y="478938"/>
                    <a:pt x="584160" y="542051"/>
                  </a:cubicBezTo>
                  <a:cubicBezTo>
                    <a:pt x="584920" y="603191"/>
                    <a:pt x="632647" y="649248"/>
                    <a:pt x="695254" y="649197"/>
                  </a:cubicBezTo>
                  <a:cubicBezTo>
                    <a:pt x="756242" y="649146"/>
                    <a:pt x="804020" y="599091"/>
                    <a:pt x="803412" y="535876"/>
                  </a:cubicBezTo>
                  <a:cubicBezTo>
                    <a:pt x="802856" y="475800"/>
                    <a:pt x="755280" y="428528"/>
                    <a:pt x="695356" y="428427"/>
                  </a:cubicBezTo>
                  <a:close/>
                  <a:moveTo>
                    <a:pt x="1029497" y="372095"/>
                  </a:moveTo>
                  <a:cubicBezTo>
                    <a:pt x="967548" y="372905"/>
                    <a:pt x="920934" y="418456"/>
                    <a:pt x="920631" y="478533"/>
                  </a:cubicBezTo>
                  <a:cubicBezTo>
                    <a:pt x="920327" y="538559"/>
                    <a:pt x="972508" y="594131"/>
                    <a:pt x="1029042" y="593878"/>
                  </a:cubicBezTo>
                  <a:cubicBezTo>
                    <a:pt x="1085221" y="593676"/>
                    <a:pt x="1141502" y="538559"/>
                    <a:pt x="1141148" y="484201"/>
                  </a:cubicBezTo>
                  <a:cubicBezTo>
                    <a:pt x="1140794" y="425440"/>
                    <a:pt x="1086891" y="371387"/>
                    <a:pt x="1029497" y="372095"/>
                  </a:cubicBezTo>
                  <a:close/>
                  <a:moveTo>
                    <a:pt x="942191" y="289193"/>
                  </a:moveTo>
                  <a:cubicBezTo>
                    <a:pt x="1261453" y="294254"/>
                    <a:pt x="1555510" y="573481"/>
                    <a:pt x="1554143" y="912633"/>
                  </a:cubicBezTo>
                  <a:cubicBezTo>
                    <a:pt x="1551258" y="1264388"/>
                    <a:pt x="1274005" y="1538706"/>
                    <a:pt x="928880" y="1539617"/>
                  </a:cubicBezTo>
                  <a:cubicBezTo>
                    <a:pt x="581275" y="1540478"/>
                    <a:pt x="298657" y="1257100"/>
                    <a:pt x="300378" y="910154"/>
                  </a:cubicBezTo>
                  <a:cubicBezTo>
                    <a:pt x="302099" y="569078"/>
                    <a:pt x="585881" y="283575"/>
                    <a:pt x="942191" y="289193"/>
                  </a:cubicBezTo>
                  <a:close/>
                  <a:moveTo>
                    <a:pt x="923111" y="257358"/>
                  </a:moveTo>
                  <a:cubicBezTo>
                    <a:pt x="613010" y="255687"/>
                    <a:pt x="268493" y="501612"/>
                    <a:pt x="265709" y="920428"/>
                  </a:cubicBezTo>
                  <a:cubicBezTo>
                    <a:pt x="263229" y="1286556"/>
                    <a:pt x="557893" y="1577678"/>
                    <a:pt x="928779" y="1577678"/>
                  </a:cubicBezTo>
                  <a:cubicBezTo>
                    <a:pt x="1292630" y="1577678"/>
                    <a:pt x="1585574" y="1281242"/>
                    <a:pt x="1586232" y="912381"/>
                  </a:cubicBezTo>
                  <a:cubicBezTo>
                    <a:pt x="1586890" y="547973"/>
                    <a:pt x="1293136" y="257813"/>
                    <a:pt x="923111" y="257358"/>
                  </a:cubicBezTo>
                  <a:close/>
                  <a:moveTo>
                    <a:pt x="974128" y="96"/>
                  </a:moveTo>
                  <a:cubicBezTo>
                    <a:pt x="1004394" y="1817"/>
                    <a:pt x="1035014" y="2879"/>
                    <a:pt x="1064673" y="8447"/>
                  </a:cubicBezTo>
                  <a:cubicBezTo>
                    <a:pt x="1075048" y="10370"/>
                    <a:pt x="1089068" y="23580"/>
                    <a:pt x="1091143" y="33702"/>
                  </a:cubicBezTo>
                  <a:cubicBezTo>
                    <a:pt x="1098583" y="69688"/>
                    <a:pt x="1103897" y="106432"/>
                    <a:pt x="1105517" y="143126"/>
                  </a:cubicBezTo>
                  <a:cubicBezTo>
                    <a:pt x="1107086" y="178757"/>
                    <a:pt x="1112046" y="186096"/>
                    <a:pt x="1146867" y="194345"/>
                  </a:cubicBezTo>
                  <a:cubicBezTo>
                    <a:pt x="1184472" y="203253"/>
                    <a:pt x="1221672" y="214489"/>
                    <a:pt x="1258417" y="226484"/>
                  </a:cubicBezTo>
                  <a:cubicBezTo>
                    <a:pt x="1271778" y="230837"/>
                    <a:pt x="1278307" y="228711"/>
                    <a:pt x="1288177" y="218386"/>
                  </a:cubicBezTo>
                  <a:cubicBezTo>
                    <a:pt x="1318341" y="186754"/>
                    <a:pt x="1349772" y="156083"/>
                    <a:pt x="1382922" y="127639"/>
                  </a:cubicBezTo>
                  <a:cubicBezTo>
                    <a:pt x="1390160" y="121464"/>
                    <a:pt x="1409292" y="121464"/>
                    <a:pt x="1418402" y="126626"/>
                  </a:cubicBezTo>
                  <a:cubicBezTo>
                    <a:pt x="1443202" y="140646"/>
                    <a:pt x="1465674" y="158866"/>
                    <a:pt x="1488904" y="175619"/>
                  </a:cubicBezTo>
                  <a:cubicBezTo>
                    <a:pt x="1508390" y="189689"/>
                    <a:pt x="1515982" y="210187"/>
                    <a:pt x="1507429" y="231292"/>
                  </a:cubicBezTo>
                  <a:cubicBezTo>
                    <a:pt x="1494016" y="264494"/>
                    <a:pt x="1477972" y="296987"/>
                    <a:pt x="1459600" y="327759"/>
                  </a:cubicBezTo>
                  <a:cubicBezTo>
                    <a:pt x="1449326" y="344967"/>
                    <a:pt x="1447200" y="356254"/>
                    <a:pt x="1461118" y="372146"/>
                  </a:cubicBezTo>
                  <a:cubicBezTo>
                    <a:pt x="1493915" y="409549"/>
                    <a:pt x="1524434" y="448925"/>
                    <a:pt x="1557282" y="486276"/>
                  </a:cubicBezTo>
                  <a:cubicBezTo>
                    <a:pt x="1562646" y="492401"/>
                    <a:pt x="1575957" y="496197"/>
                    <a:pt x="1584106" y="494375"/>
                  </a:cubicBezTo>
                  <a:cubicBezTo>
                    <a:pt x="1626823" y="484859"/>
                    <a:pt x="1669236" y="473725"/>
                    <a:pt x="1711446" y="461983"/>
                  </a:cubicBezTo>
                  <a:cubicBezTo>
                    <a:pt x="1731084" y="456516"/>
                    <a:pt x="1744699" y="462033"/>
                    <a:pt x="1752898" y="479899"/>
                  </a:cubicBezTo>
                  <a:cubicBezTo>
                    <a:pt x="1766259" y="508951"/>
                    <a:pt x="1780026" y="537952"/>
                    <a:pt x="1791059" y="567914"/>
                  </a:cubicBezTo>
                  <a:cubicBezTo>
                    <a:pt x="1793944" y="575708"/>
                    <a:pt x="1790806" y="590386"/>
                    <a:pt x="1784884" y="596054"/>
                  </a:cubicBezTo>
                  <a:cubicBezTo>
                    <a:pt x="1752847" y="629459"/>
                    <a:pt x="1737663" y="639581"/>
                    <a:pt x="1671817" y="672529"/>
                  </a:cubicBezTo>
                  <a:cubicBezTo>
                    <a:pt x="1666907" y="673187"/>
                    <a:pt x="1659215" y="686701"/>
                    <a:pt x="1660227" y="693027"/>
                  </a:cubicBezTo>
                  <a:cubicBezTo>
                    <a:pt x="1669641" y="750371"/>
                    <a:pt x="1680269" y="807512"/>
                    <a:pt x="1692112" y="864400"/>
                  </a:cubicBezTo>
                  <a:cubicBezTo>
                    <a:pt x="1693378" y="870372"/>
                    <a:pt x="1704209" y="876446"/>
                    <a:pt x="1711750" y="878673"/>
                  </a:cubicBezTo>
                  <a:cubicBezTo>
                    <a:pt x="1747988" y="889301"/>
                    <a:pt x="1785644" y="895932"/>
                    <a:pt x="1820870" y="909091"/>
                  </a:cubicBezTo>
                  <a:cubicBezTo>
                    <a:pt x="1856298" y="922301"/>
                    <a:pt x="1859031" y="930905"/>
                    <a:pt x="1856501" y="969269"/>
                  </a:cubicBezTo>
                  <a:cubicBezTo>
                    <a:pt x="1854932" y="992803"/>
                    <a:pt x="1851389" y="1016237"/>
                    <a:pt x="1850427" y="1039822"/>
                  </a:cubicBezTo>
                  <a:cubicBezTo>
                    <a:pt x="1849415" y="1063762"/>
                    <a:pt x="1837572" y="1074846"/>
                    <a:pt x="1814391" y="1076314"/>
                  </a:cubicBezTo>
                  <a:cubicBezTo>
                    <a:pt x="1768942" y="1079299"/>
                    <a:pt x="1723644" y="1082691"/>
                    <a:pt x="1675562" y="1086031"/>
                  </a:cubicBezTo>
                  <a:cubicBezTo>
                    <a:pt x="1654103" y="1145855"/>
                    <a:pt x="1632491" y="1205982"/>
                    <a:pt x="1612499" y="1261757"/>
                  </a:cubicBezTo>
                  <a:cubicBezTo>
                    <a:pt x="1647118" y="1296527"/>
                    <a:pt x="1679307" y="1328413"/>
                    <a:pt x="1710940" y="1360855"/>
                  </a:cubicBezTo>
                  <a:cubicBezTo>
                    <a:pt x="1727085" y="1377405"/>
                    <a:pt x="1729768" y="1395069"/>
                    <a:pt x="1714888" y="1415112"/>
                  </a:cubicBezTo>
                  <a:cubicBezTo>
                    <a:pt x="1698338" y="1437381"/>
                    <a:pt x="1683407" y="1460865"/>
                    <a:pt x="1668173" y="1484096"/>
                  </a:cubicBezTo>
                  <a:cubicBezTo>
                    <a:pt x="1656886" y="1501304"/>
                    <a:pt x="1641146" y="1508187"/>
                    <a:pt x="1622470" y="1500241"/>
                  </a:cubicBezTo>
                  <a:cubicBezTo>
                    <a:pt x="1586940" y="1485209"/>
                    <a:pt x="1551309" y="1469874"/>
                    <a:pt x="1517500" y="1451400"/>
                  </a:cubicBezTo>
                  <a:cubicBezTo>
                    <a:pt x="1500140" y="1441885"/>
                    <a:pt x="1488044" y="1440013"/>
                    <a:pt x="1472607" y="1453425"/>
                  </a:cubicBezTo>
                  <a:cubicBezTo>
                    <a:pt x="1436976" y="1484400"/>
                    <a:pt x="1400687" y="1514666"/>
                    <a:pt x="1363892" y="1544223"/>
                  </a:cubicBezTo>
                  <a:cubicBezTo>
                    <a:pt x="1347393" y="1557484"/>
                    <a:pt x="1346634" y="1569276"/>
                    <a:pt x="1353669" y="1589774"/>
                  </a:cubicBezTo>
                  <a:cubicBezTo>
                    <a:pt x="1368194" y="1641753"/>
                    <a:pt x="1375432" y="1670754"/>
                    <a:pt x="1383935" y="1711800"/>
                  </a:cubicBezTo>
                  <a:cubicBezTo>
                    <a:pt x="1387832" y="1730527"/>
                    <a:pt x="1377102" y="1743635"/>
                    <a:pt x="1359438" y="1751227"/>
                  </a:cubicBezTo>
                  <a:cubicBezTo>
                    <a:pt x="1335448" y="1761552"/>
                    <a:pt x="1311509" y="1772029"/>
                    <a:pt x="1288025" y="1783467"/>
                  </a:cubicBezTo>
                  <a:cubicBezTo>
                    <a:pt x="1270159" y="1792172"/>
                    <a:pt x="1255683" y="1788731"/>
                    <a:pt x="1242271" y="1775217"/>
                  </a:cubicBezTo>
                  <a:cubicBezTo>
                    <a:pt x="1206235" y="1732905"/>
                    <a:pt x="1191052" y="1707599"/>
                    <a:pt x="1175868" y="1667109"/>
                  </a:cubicBezTo>
                  <a:cubicBezTo>
                    <a:pt x="1173236" y="1660125"/>
                    <a:pt x="1160684" y="1646865"/>
                    <a:pt x="1137656" y="1657341"/>
                  </a:cubicBezTo>
                  <a:cubicBezTo>
                    <a:pt x="1087752" y="1665136"/>
                    <a:pt x="1038254" y="1675511"/>
                    <a:pt x="988603" y="1684773"/>
                  </a:cubicBezTo>
                  <a:cubicBezTo>
                    <a:pt x="970534" y="1688114"/>
                    <a:pt x="966030" y="1699501"/>
                    <a:pt x="962841" y="1716608"/>
                  </a:cubicBezTo>
                  <a:cubicBezTo>
                    <a:pt x="955806" y="1754315"/>
                    <a:pt x="946089" y="1791666"/>
                    <a:pt x="935308" y="1828512"/>
                  </a:cubicBezTo>
                  <a:cubicBezTo>
                    <a:pt x="929488" y="1848352"/>
                    <a:pt x="914254" y="1857614"/>
                    <a:pt x="892237" y="1855083"/>
                  </a:cubicBezTo>
                  <a:cubicBezTo>
                    <a:pt x="865463" y="1851996"/>
                    <a:pt x="838538" y="1850022"/>
                    <a:pt x="811612" y="1848301"/>
                  </a:cubicBezTo>
                  <a:cubicBezTo>
                    <a:pt x="794201" y="1847188"/>
                    <a:pt x="781802" y="1839140"/>
                    <a:pt x="778917" y="1822185"/>
                  </a:cubicBezTo>
                  <a:cubicBezTo>
                    <a:pt x="772489" y="1784226"/>
                    <a:pt x="764796" y="1746115"/>
                    <a:pt x="763379" y="1707852"/>
                  </a:cubicBezTo>
                  <a:cubicBezTo>
                    <a:pt x="762417" y="1681787"/>
                    <a:pt x="755382" y="1667160"/>
                    <a:pt x="730126" y="1659417"/>
                  </a:cubicBezTo>
                  <a:cubicBezTo>
                    <a:pt x="687460" y="1646308"/>
                    <a:pt x="645149" y="1631833"/>
                    <a:pt x="603242" y="1616497"/>
                  </a:cubicBezTo>
                  <a:cubicBezTo>
                    <a:pt x="586742" y="1610474"/>
                    <a:pt x="576518" y="1612296"/>
                    <a:pt x="564220" y="1626215"/>
                  </a:cubicBezTo>
                  <a:cubicBezTo>
                    <a:pt x="538053" y="1655772"/>
                    <a:pt x="509558" y="1683305"/>
                    <a:pt x="481266" y="1710889"/>
                  </a:cubicBezTo>
                  <a:cubicBezTo>
                    <a:pt x="467550" y="1724251"/>
                    <a:pt x="453176" y="1725111"/>
                    <a:pt x="436677" y="1712104"/>
                  </a:cubicBezTo>
                  <a:cubicBezTo>
                    <a:pt x="416179" y="1695959"/>
                    <a:pt x="393252" y="1683052"/>
                    <a:pt x="371944" y="1667919"/>
                  </a:cubicBezTo>
                  <a:cubicBezTo>
                    <a:pt x="342285" y="1646915"/>
                    <a:pt x="339097" y="1633351"/>
                    <a:pt x="355849" y="1601870"/>
                  </a:cubicBezTo>
                  <a:cubicBezTo>
                    <a:pt x="371691" y="1572111"/>
                    <a:pt x="387330" y="1542199"/>
                    <a:pt x="404488" y="1513249"/>
                  </a:cubicBezTo>
                  <a:cubicBezTo>
                    <a:pt x="413193" y="1498520"/>
                    <a:pt x="412383" y="1486981"/>
                    <a:pt x="401502" y="1474429"/>
                  </a:cubicBezTo>
                  <a:cubicBezTo>
                    <a:pt x="367186" y="1435053"/>
                    <a:pt x="333529" y="1395069"/>
                    <a:pt x="298658" y="1356199"/>
                  </a:cubicBezTo>
                  <a:cubicBezTo>
                    <a:pt x="294760" y="1351897"/>
                    <a:pt x="283727" y="1350581"/>
                    <a:pt x="277350" y="1352454"/>
                  </a:cubicBezTo>
                  <a:cubicBezTo>
                    <a:pt x="251588" y="1360197"/>
                    <a:pt x="186147" y="1382264"/>
                    <a:pt x="178605" y="1383226"/>
                  </a:cubicBezTo>
                  <a:cubicBezTo>
                    <a:pt x="124349" y="1390261"/>
                    <a:pt x="119693" y="1387376"/>
                    <a:pt x="98790" y="1337169"/>
                  </a:cubicBezTo>
                  <a:cubicBezTo>
                    <a:pt x="91654" y="1320062"/>
                    <a:pt x="84163" y="1303107"/>
                    <a:pt x="76015" y="1286455"/>
                  </a:cubicBezTo>
                  <a:cubicBezTo>
                    <a:pt x="67056" y="1268184"/>
                    <a:pt x="68423" y="1250673"/>
                    <a:pt x="83859" y="1238222"/>
                  </a:cubicBezTo>
                  <a:cubicBezTo>
                    <a:pt x="112455" y="1215092"/>
                    <a:pt x="141405" y="1191861"/>
                    <a:pt x="172836" y="1173033"/>
                  </a:cubicBezTo>
                  <a:cubicBezTo>
                    <a:pt x="191663" y="1161747"/>
                    <a:pt x="200723" y="1151068"/>
                    <a:pt x="196522" y="1129203"/>
                  </a:cubicBezTo>
                  <a:cubicBezTo>
                    <a:pt x="188070" y="1085322"/>
                    <a:pt x="180174" y="1041340"/>
                    <a:pt x="172734" y="997308"/>
                  </a:cubicBezTo>
                  <a:cubicBezTo>
                    <a:pt x="169343" y="977265"/>
                    <a:pt x="158917" y="966687"/>
                    <a:pt x="138824" y="962132"/>
                  </a:cubicBezTo>
                  <a:cubicBezTo>
                    <a:pt x="101017" y="953630"/>
                    <a:pt x="63868" y="942495"/>
                    <a:pt x="26111" y="933840"/>
                  </a:cubicBezTo>
                  <a:cubicBezTo>
                    <a:pt x="6726" y="929386"/>
                    <a:pt x="-967" y="917695"/>
                    <a:pt x="96" y="899576"/>
                  </a:cubicBezTo>
                  <a:cubicBezTo>
                    <a:pt x="2070" y="866779"/>
                    <a:pt x="3943" y="833881"/>
                    <a:pt x="7992" y="801287"/>
                  </a:cubicBezTo>
                  <a:cubicBezTo>
                    <a:pt x="11028" y="776791"/>
                    <a:pt x="31577" y="772539"/>
                    <a:pt x="51569" y="771324"/>
                  </a:cubicBezTo>
                  <a:cubicBezTo>
                    <a:pt x="87757" y="769148"/>
                    <a:pt x="124045" y="766870"/>
                    <a:pt x="160233" y="767225"/>
                  </a:cubicBezTo>
                  <a:cubicBezTo>
                    <a:pt x="181794" y="767427"/>
                    <a:pt x="192423" y="758924"/>
                    <a:pt x="198395" y="739034"/>
                  </a:cubicBezTo>
                  <a:cubicBezTo>
                    <a:pt x="210491" y="698696"/>
                    <a:pt x="223853" y="658712"/>
                    <a:pt x="237063" y="618728"/>
                  </a:cubicBezTo>
                  <a:cubicBezTo>
                    <a:pt x="241567" y="605063"/>
                    <a:pt x="253765" y="589778"/>
                    <a:pt x="250475" y="578846"/>
                  </a:cubicBezTo>
                  <a:cubicBezTo>
                    <a:pt x="247235" y="568218"/>
                    <a:pt x="169293" y="506521"/>
                    <a:pt x="148491" y="480304"/>
                  </a:cubicBezTo>
                  <a:cubicBezTo>
                    <a:pt x="142721" y="473067"/>
                    <a:pt x="143835" y="454745"/>
                    <a:pt x="148997" y="445584"/>
                  </a:cubicBezTo>
                  <a:cubicBezTo>
                    <a:pt x="164637" y="417798"/>
                    <a:pt x="183160" y="391531"/>
                    <a:pt x="201887" y="365617"/>
                  </a:cubicBezTo>
                  <a:cubicBezTo>
                    <a:pt x="213173" y="349978"/>
                    <a:pt x="230533" y="346941"/>
                    <a:pt x="247387" y="354634"/>
                  </a:cubicBezTo>
                  <a:cubicBezTo>
                    <a:pt x="277957" y="368603"/>
                    <a:pt x="307818" y="384141"/>
                    <a:pt x="337680" y="399578"/>
                  </a:cubicBezTo>
                  <a:cubicBezTo>
                    <a:pt x="375031" y="418912"/>
                    <a:pt x="375335" y="418962"/>
                    <a:pt x="406107" y="391986"/>
                  </a:cubicBezTo>
                  <a:cubicBezTo>
                    <a:pt x="439714" y="362479"/>
                    <a:pt x="473168" y="332871"/>
                    <a:pt x="507332" y="304073"/>
                  </a:cubicBezTo>
                  <a:cubicBezTo>
                    <a:pt x="518011" y="295064"/>
                    <a:pt x="519327" y="287371"/>
                    <a:pt x="514974" y="273807"/>
                  </a:cubicBezTo>
                  <a:cubicBezTo>
                    <a:pt x="502372" y="234531"/>
                    <a:pt x="492351" y="194447"/>
                    <a:pt x="481165" y="154767"/>
                  </a:cubicBezTo>
                  <a:cubicBezTo>
                    <a:pt x="475092" y="133206"/>
                    <a:pt x="483645" y="117567"/>
                    <a:pt x="502473" y="109013"/>
                  </a:cubicBezTo>
                  <a:cubicBezTo>
                    <a:pt x="531625" y="95804"/>
                    <a:pt x="561132" y="82695"/>
                    <a:pt x="591753" y="74040"/>
                  </a:cubicBezTo>
                  <a:cubicBezTo>
                    <a:pt x="602331" y="71054"/>
                    <a:pt x="621209" y="77786"/>
                    <a:pt x="628497" y="86592"/>
                  </a:cubicBezTo>
                  <a:cubicBezTo>
                    <a:pt x="652589" y="115694"/>
                    <a:pt x="674504" y="146871"/>
                    <a:pt x="694496" y="178959"/>
                  </a:cubicBezTo>
                  <a:cubicBezTo>
                    <a:pt x="706946" y="198850"/>
                    <a:pt x="718890" y="206897"/>
                    <a:pt x="743539" y="200773"/>
                  </a:cubicBezTo>
                  <a:cubicBezTo>
                    <a:pt x="786812" y="190043"/>
                    <a:pt x="831098" y="183059"/>
                    <a:pt x="875130" y="175619"/>
                  </a:cubicBezTo>
                  <a:cubicBezTo>
                    <a:pt x="896185" y="172076"/>
                    <a:pt x="903018" y="160789"/>
                    <a:pt x="906713" y="140190"/>
                  </a:cubicBezTo>
                  <a:cubicBezTo>
                    <a:pt x="913646" y="101522"/>
                    <a:pt x="924730" y="63563"/>
                    <a:pt x="935157" y="25604"/>
                  </a:cubicBezTo>
                  <a:cubicBezTo>
                    <a:pt x="940369" y="6675"/>
                    <a:pt x="955604" y="-967"/>
                    <a:pt x="974128" y="96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A72022C-5637-F3A3-5CC2-04F52EA7B995}"/>
                </a:ext>
              </a:extLst>
            </p:cNvPr>
            <p:cNvSpPr/>
            <p:nvPr/>
          </p:nvSpPr>
          <p:spPr>
            <a:xfrm flipH="1">
              <a:off x="3246628" y="1236368"/>
              <a:ext cx="1989569" cy="1984557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FC760F4-0D12-241F-923E-29EDA42188E0}"/>
                </a:ext>
              </a:extLst>
            </p:cNvPr>
            <p:cNvSpPr/>
            <p:nvPr/>
          </p:nvSpPr>
          <p:spPr>
            <a:xfrm flipH="1">
              <a:off x="3027347" y="2681487"/>
              <a:ext cx="1112517" cy="1112730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6" name="그래픽 5">
              <a:extLst>
                <a:ext uri="{FF2B5EF4-FFF2-40B4-BE49-F238E27FC236}">
                  <a16:creationId xmlns:a16="http://schemas.microsoft.com/office/drawing/2014/main" id="{6566FC8B-3DC7-0046-F16B-99D85515714A}"/>
                </a:ext>
              </a:extLst>
            </p:cNvPr>
            <p:cNvSpPr/>
            <p:nvPr/>
          </p:nvSpPr>
          <p:spPr>
            <a:xfrm flipH="1">
              <a:off x="3897329" y="2870289"/>
              <a:ext cx="1464640" cy="1460202"/>
            </a:xfrm>
            <a:custGeom>
              <a:avLst/>
              <a:gdLst>
                <a:gd name="connsiteX0" fmla="*/ 2629724 w 2636466"/>
                <a:gd name="connsiteY0" fmla="*/ 1216867 h 2628477"/>
                <a:gd name="connsiteX1" fmla="*/ 2617293 w 2636466"/>
                <a:gd name="connsiteY1" fmla="*/ 1201132 h 2628477"/>
                <a:gd name="connsiteX2" fmla="*/ 2439991 w 2636466"/>
                <a:gd name="connsiteY2" fmla="*/ 1156224 h 2628477"/>
                <a:gd name="connsiteX3" fmla="*/ 2411007 w 2636466"/>
                <a:gd name="connsiteY3" fmla="*/ 1114275 h 2628477"/>
                <a:gd name="connsiteX4" fmla="*/ 2408332 w 2636466"/>
                <a:gd name="connsiteY4" fmla="*/ 1100082 h 2628477"/>
                <a:gd name="connsiteX5" fmla="*/ 2423438 w 2636466"/>
                <a:gd name="connsiteY5" fmla="*/ 1058824 h 2628477"/>
                <a:gd name="connsiteX6" fmla="*/ 2430802 w 2636466"/>
                <a:gd name="connsiteY6" fmla="*/ 1053349 h 2628477"/>
                <a:gd name="connsiteX7" fmla="*/ 2571410 w 2636466"/>
                <a:gd name="connsiteY7" fmla="*/ 952550 h 2628477"/>
                <a:gd name="connsiteX8" fmla="*/ 2580977 w 2636466"/>
                <a:gd name="connsiteY8" fmla="*/ 935934 h 2628477"/>
                <a:gd name="connsiteX9" fmla="*/ 2568924 w 2636466"/>
                <a:gd name="connsiteY9" fmla="*/ 903583 h 2628477"/>
                <a:gd name="connsiteX10" fmla="*/ 2533551 w 2636466"/>
                <a:gd name="connsiteY10" fmla="*/ 882026 h 2628477"/>
                <a:gd name="connsiteX11" fmla="*/ 2371921 w 2636466"/>
                <a:gd name="connsiteY11" fmla="*/ 882435 h 2628477"/>
                <a:gd name="connsiteX12" fmla="*/ 2323835 w 2636466"/>
                <a:gd name="connsiteY12" fmla="*/ 848259 h 2628477"/>
                <a:gd name="connsiteX13" fmla="*/ 2314143 w 2636466"/>
                <a:gd name="connsiteY13" fmla="*/ 824121 h 2628477"/>
                <a:gd name="connsiteX14" fmla="*/ 2316755 w 2636466"/>
                <a:gd name="connsiteY14" fmla="*/ 800550 h 2628477"/>
                <a:gd name="connsiteX15" fmla="*/ 2436876 w 2636466"/>
                <a:gd name="connsiteY15" fmla="*/ 656952 h 2628477"/>
                <a:gd name="connsiteX16" fmla="*/ 2442509 w 2636466"/>
                <a:gd name="connsiteY16" fmla="*/ 645466 h 2628477"/>
                <a:gd name="connsiteX17" fmla="*/ 2441911 w 2636466"/>
                <a:gd name="connsiteY17" fmla="*/ 631021 h 2628477"/>
                <a:gd name="connsiteX18" fmla="*/ 2418529 w 2636466"/>
                <a:gd name="connsiteY18" fmla="*/ 594642 h 2628477"/>
                <a:gd name="connsiteX19" fmla="*/ 2403171 w 2636466"/>
                <a:gd name="connsiteY19" fmla="*/ 589512 h 2628477"/>
                <a:gd name="connsiteX20" fmla="*/ 2232352 w 2636466"/>
                <a:gd name="connsiteY20" fmla="*/ 633665 h 2628477"/>
                <a:gd name="connsiteX21" fmla="*/ 2176682 w 2636466"/>
                <a:gd name="connsiteY21" fmla="*/ 616419 h 2628477"/>
                <a:gd name="connsiteX22" fmla="*/ 2160884 w 2636466"/>
                <a:gd name="connsiteY22" fmla="*/ 592722 h 2628477"/>
                <a:gd name="connsiteX23" fmla="*/ 2157202 w 2636466"/>
                <a:gd name="connsiteY23" fmla="*/ 567294 h 2628477"/>
                <a:gd name="connsiteX24" fmla="*/ 2236475 w 2636466"/>
                <a:gd name="connsiteY24" fmla="*/ 401164 h 2628477"/>
                <a:gd name="connsiteX25" fmla="*/ 2239873 w 2636466"/>
                <a:gd name="connsiteY25" fmla="*/ 387349 h 2628477"/>
                <a:gd name="connsiteX26" fmla="*/ 2239716 w 2636466"/>
                <a:gd name="connsiteY26" fmla="*/ 377876 h 2628477"/>
                <a:gd name="connsiteX27" fmla="*/ 2202833 w 2636466"/>
                <a:gd name="connsiteY27" fmla="*/ 342473 h 2628477"/>
                <a:gd name="connsiteX28" fmla="*/ 2187665 w 2636466"/>
                <a:gd name="connsiteY28" fmla="*/ 342473 h 2628477"/>
                <a:gd name="connsiteX29" fmla="*/ 2026412 w 2636466"/>
                <a:gd name="connsiteY29" fmla="*/ 432571 h 2628477"/>
                <a:gd name="connsiteX30" fmla="*/ 1981725 w 2636466"/>
                <a:gd name="connsiteY30" fmla="*/ 429613 h 2628477"/>
                <a:gd name="connsiteX31" fmla="*/ 1968507 w 2636466"/>
                <a:gd name="connsiteY31" fmla="*/ 419008 h 2628477"/>
                <a:gd name="connsiteX32" fmla="*/ 1957713 w 2636466"/>
                <a:gd name="connsiteY32" fmla="*/ 407741 h 2628477"/>
                <a:gd name="connsiteX33" fmla="*/ 1945723 w 2636466"/>
                <a:gd name="connsiteY33" fmla="*/ 375705 h 2628477"/>
                <a:gd name="connsiteX34" fmla="*/ 1978452 w 2636466"/>
                <a:gd name="connsiteY34" fmla="*/ 208033 h 2628477"/>
                <a:gd name="connsiteX35" fmla="*/ 1979113 w 2636466"/>
                <a:gd name="connsiteY35" fmla="*/ 189812 h 2628477"/>
                <a:gd name="connsiteX36" fmla="*/ 1972504 w 2636466"/>
                <a:gd name="connsiteY36" fmla="*/ 174391 h 2628477"/>
                <a:gd name="connsiteX37" fmla="*/ 1934300 w 2636466"/>
                <a:gd name="connsiteY37" fmla="*/ 153904 h 2628477"/>
                <a:gd name="connsiteX38" fmla="*/ 1918470 w 2636466"/>
                <a:gd name="connsiteY38" fmla="*/ 156548 h 2628477"/>
                <a:gd name="connsiteX39" fmla="*/ 1825602 w 2636466"/>
                <a:gd name="connsiteY39" fmla="*/ 243814 h 2628477"/>
                <a:gd name="connsiteX40" fmla="*/ 1769775 w 2636466"/>
                <a:gd name="connsiteY40" fmla="*/ 295645 h 2628477"/>
                <a:gd name="connsiteX41" fmla="*/ 1754417 w 2636466"/>
                <a:gd name="connsiteY41" fmla="*/ 297974 h 2628477"/>
                <a:gd name="connsiteX42" fmla="*/ 1715426 w 2636466"/>
                <a:gd name="connsiteY42" fmla="*/ 282522 h 2628477"/>
                <a:gd name="connsiteX43" fmla="*/ 1697236 w 2636466"/>
                <a:gd name="connsiteY43" fmla="*/ 258983 h 2628477"/>
                <a:gd name="connsiteX44" fmla="*/ 1691288 w 2636466"/>
                <a:gd name="connsiteY44" fmla="*/ 167657 h 2628477"/>
                <a:gd name="connsiteX45" fmla="*/ 1686914 w 2636466"/>
                <a:gd name="connsiteY45" fmla="*/ 107675 h 2628477"/>
                <a:gd name="connsiteX46" fmla="*/ 1675962 w 2636466"/>
                <a:gd name="connsiteY46" fmla="*/ 54585 h 2628477"/>
                <a:gd name="connsiteX47" fmla="*/ 1667906 w 2636466"/>
                <a:gd name="connsiteY47" fmla="*/ 47567 h 2628477"/>
                <a:gd name="connsiteX48" fmla="*/ 1631181 w 2636466"/>
                <a:gd name="connsiteY48" fmla="*/ 38032 h 2628477"/>
                <a:gd name="connsiteX49" fmla="*/ 1608019 w 2636466"/>
                <a:gd name="connsiteY49" fmla="*/ 46686 h 2628477"/>
                <a:gd name="connsiteX50" fmla="*/ 1504388 w 2636466"/>
                <a:gd name="connsiteY50" fmla="*/ 210865 h 2628477"/>
                <a:gd name="connsiteX51" fmla="*/ 1481383 w 2636466"/>
                <a:gd name="connsiteY51" fmla="*/ 220998 h 2628477"/>
                <a:gd name="connsiteX52" fmla="*/ 1443808 w 2636466"/>
                <a:gd name="connsiteY52" fmla="*/ 216184 h 2628477"/>
                <a:gd name="connsiteX53" fmla="*/ 1410607 w 2636466"/>
                <a:gd name="connsiteY53" fmla="*/ 189214 h 2628477"/>
                <a:gd name="connsiteX54" fmla="*/ 1352671 w 2636466"/>
                <a:gd name="connsiteY54" fmla="*/ 12164 h 2628477"/>
                <a:gd name="connsiteX55" fmla="*/ 1336149 w 2636466"/>
                <a:gd name="connsiteY55" fmla="*/ 79 h 2628477"/>
                <a:gd name="connsiteX56" fmla="*/ 1299329 w 2636466"/>
                <a:gd name="connsiteY56" fmla="*/ 79 h 2628477"/>
                <a:gd name="connsiteX57" fmla="*/ 1283752 w 2636466"/>
                <a:gd name="connsiteY57" fmla="*/ 11629 h 2628477"/>
                <a:gd name="connsiteX58" fmla="*/ 1225186 w 2636466"/>
                <a:gd name="connsiteY58" fmla="*/ 192644 h 2628477"/>
                <a:gd name="connsiteX59" fmla="*/ 1201395 w 2636466"/>
                <a:gd name="connsiteY59" fmla="*/ 214484 h 2628477"/>
                <a:gd name="connsiteX60" fmla="*/ 1165236 w 2636466"/>
                <a:gd name="connsiteY60" fmla="*/ 219236 h 2628477"/>
                <a:gd name="connsiteX61" fmla="*/ 1122531 w 2636466"/>
                <a:gd name="connsiteY61" fmla="*/ 196578 h 2628477"/>
                <a:gd name="connsiteX62" fmla="*/ 1025887 w 2636466"/>
                <a:gd name="connsiteY62" fmla="*/ 43445 h 2628477"/>
                <a:gd name="connsiteX63" fmla="*/ 1010183 w 2636466"/>
                <a:gd name="connsiteY63" fmla="*/ 36868 h 2628477"/>
                <a:gd name="connsiteX64" fmla="*/ 968328 w 2636466"/>
                <a:gd name="connsiteY64" fmla="*/ 47536 h 2628477"/>
                <a:gd name="connsiteX65" fmla="*/ 960209 w 2636466"/>
                <a:gd name="connsiteY65" fmla="*/ 54554 h 2628477"/>
                <a:gd name="connsiteX66" fmla="*/ 940540 w 2636466"/>
                <a:gd name="connsiteY66" fmla="*/ 242178 h 2628477"/>
                <a:gd name="connsiteX67" fmla="*/ 936826 w 2636466"/>
                <a:gd name="connsiteY67" fmla="*/ 269211 h 2628477"/>
                <a:gd name="connsiteX68" fmla="*/ 929211 w 2636466"/>
                <a:gd name="connsiteY68" fmla="*/ 278809 h 2628477"/>
                <a:gd name="connsiteX69" fmla="*/ 883076 w 2636466"/>
                <a:gd name="connsiteY69" fmla="*/ 297659 h 2628477"/>
                <a:gd name="connsiteX70" fmla="*/ 865515 w 2636466"/>
                <a:gd name="connsiteY70" fmla="*/ 294733 h 2628477"/>
                <a:gd name="connsiteX71" fmla="*/ 730729 w 2636466"/>
                <a:gd name="connsiteY71" fmla="*/ 167657 h 2628477"/>
                <a:gd name="connsiteX72" fmla="*/ 686766 w 2636466"/>
                <a:gd name="connsiteY72" fmla="*/ 161898 h 2628477"/>
                <a:gd name="connsiteX73" fmla="*/ 666090 w 2636466"/>
                <a:gd name="connsiteY73" fmla="*/ 173321 h 2628477"/>
                <a:gd name="connsiteX74" fmla="*/ 657184 w 2636466"/>
                <a:gd name="connsiteY74" fmla="*/ 189875 h 2628477"/>
                <a:gd name="connsiteX75" fmla="*/ 658034 w 2636466"/>
                <a:gd name="connsiteY75" fmla="*/ 206711 h 2628477"/>
                <a:gd name="connsiteX76" fmla="*/ 691675 w 2636466"/>
                <a:gd name="connsiteY76" fmla="*/ 381590 h 2628477"/>
                <a:gd name="connsiteX77" fmla="*/ 681636 w 2636466"/>
                <a:gd name="connsiteY77" fmla="*/ 405539 h 2628477"/>
                <a:gd name="connsiteX78" fmla="*/ 667695 w 2636466"/>
                <a:gd name="connsiteY78" fmla="*/ 419071 h 2628477"/>
                <a:gd name="connsiteX79" fmla="*/ 640820 w 2636466"/>
                <a:gd name="connsiteY79" fmla="*/ 439715 h 2628477"/>
                <a:gd name="connsiteX80" fmla="*/ 626343 w 2636466"/>
                <a:gd name="connsiteY80" fmla="*/ 440816 h 2628477"/>
                <a:gd name="connsiteX81" fmla="*/ 448853 w 2636466"/>
                <a:gd name="connsiteY81" fmla="*/ 342630 h 2628477"/>
                <a:gd name="connsiteX82" fmla="*/ 432834 w 2636466"/>
                <a:gd name="connsiteY82" fmla="*/ 343385 h 2628477"/>
                <a:gd name="connsiteX83" fmla="*/ 398564 w 2636466"/>
                <a:gd name="connsiteY83" fmla="*/ 375736 h 2628477"/>
                <a:gd name="connsiteX84" fmla="*/ 396424 w 2636466"/>
                <a:gd name="connsiteY84" fmla="*/ 387443 h 2628477"/>
                <a:gd name="connsiteX85" fmla="*/ 403284 w 2636466"/>
                <a:gd name="connsiteY85" fmla="*/ 408339 h 2628477"/>
                <a:gd name="connsiteX86" fmla="*/ 480417 w 2636466"/>
                <a:gd name="connsiteY86" fmla="*/ 570316 h 2628477"/>
                <a:gd name="connsiteX87" fmla="*/ 477711 w 2636466"/>
                <a:gd name="connsiteY87" fmla="*/ 590362 h 2628477"/>
                <a:gd name="connsiteX88" fmla="*/ 462416 w 2636466"/>
                <a:gd name="connsiteY88" fmla="*/ 611321 h 2628477"/>
                <a:gd name="connsiteX89" fmla="*/ 451779 w 2636466"/>
                <a:gd name="connsiteY89" fmla="*/ 626143 h 2628477"/>
                <a:gd name="connsiteX90" fmla="*/ 416911 w 2636466"/>
                <a:gd name="connsiteY90" fmla="*/ 637661 h 2628477"/>
                <a:gd name="connsiteX91" fmla="*/ 251001 w 2636466"/>
                <a:gd name="connsiteY91" fmla="*/ 593949 h 2628477"/>
                <a:gd name="connsiteX92" fmla="*/ 207604 w 2636466"/>
                <a:gd name="connsiteY92" fmla="*/ 609968 h 2628477"/>
                <a:gd name="connsiteX93" fmla="*/ 194292 w 2636466"/>
                <a:gd name="connsiteY93" fmla="*/ 631084 h 2628477"/>
                <a:gd name="connsiteX94" fmla="*/ 193694 w 2636466"/>
                <a:gd name="connsiteY94" fmla="*/ 645560 h 2628477"/>
                <a:gd name="connsiteX95" fmla="*/ 201435 w 2636466"/>
                <a:gd name="connsiteY95" fmla="*/ 659092 h 2628477"/>
                <a:gd name="connsiteX96" fmla="*/ 322941 w 2636466"/>
                <a:gd name="connsiteY96" fmla="*/ 804201 h 2628477"/>
                <a:gd name="connsiteX97" fmla="*/ 324546 w 2636466"/>
                <a:gd name="connsiteY97" fmla="*/ 819558 h 2628477"/>
                <a:gd name="connsiteX98" fmla="*/ 312367 w 2636466"/>
                <a:gd name="connsiteY98" fmla="*/ 848353 h 2628477"/>
                <a:gd name="connsiteX99" fmla="*/ 306640 w 2636466"/>
                <a:gd name="connsiteY99" fmla="*/ 864371 h 2628477"/>
                <a:gd name="connsiteX100" fmla="*/ 278757 w 2636466"/>
                <a:gd name="connsiteY100" fmla="*/ 882970 h 2628477"/>
                <a:gd name="connsiteX101" fmla="*/ 102651 w 2636466"/>
                <a:gd name="connsiteY101" fmla="*/ 882120 h 2628477"/>
                <a:gd name="connsiteX102" fmla="*/ 67405 w 2636466"/>
                <a:gd name="connsiteY102" fmla="*/ 903772 h 2628477"/>
                <a:gd name="connsiteX103" fmla="*/ 57114 w 2636466"/>
                <a:gd name="connsiteY103" fmla="*/ 928979 h 2628477"/>
                <a:gd name="connsiteX104" fmla="*/ 64919 w 2636466"/>
                <a:gd name="connsiteY104" fmla="*/ 952330 h 2628477"/>
                <a:gd name="connsiteX105" fmla="*/ 211884 w 2636466"/>
                <a:gd name="connsiteY105" fmla="*/ 1058195 h 2628477"/>
                <a:gd name="connsiteX106" fmla="*/ 227902 w 2636466"/>
                <a:gd name="connsiteY106" fmla="*/ 1102756 h 2628477"/>
                <a:gd name="connsiteX107" fmla="*/ 198823 w 2636466"/>
                <a:gd name="connsiteY107" fmla="*/ 1156255 h 2628477"/>
                <a:gd name="connsiteX108" fmla="*/ 20420 w 2636466"/>
                <a:gd name="connsiteY108" fmla="*/ 1201100 h 2628477"/>
                <a:gd name="connsiteX109" fmla="*/ 6542 w 2636466"/>
                <a:gd name="connsiteY109" fmla="*/ 1219510 h 2628477"/>
                <a:gd name="connsiteX110" fmla="*/ 625 w 2636466"/>
                <a:gd name="connsiteY110" fmla="*/ 1261743 h 2628477"/>
                <a:gd name="connsiteX111" fmla="*/ 9185 w 2636466"/>
                <a:gd name="connsiteY111" fmla="*/ 1274016 h 2628477"/>
                <a:gd name="connsiteX112" fmla="*/ 180414 w 2636466"/>
                <a:gd name="connsiteY112" fmla="*/ 1341362 h 2628477"/>
                <a:gd name="connsiteX113" fmla="*/ 208516 w 2636466"/>
                <a:gd name="connsiteY113" fmla="*/ 1383217 h 2628477"/>
                <a:gd name="connsiteX114" fmla="*/ 210814 w 2636466"/>
                <a:gd name="connsiteY114" fmla="*/ 1402445 h 2628477"/>
                <a:gd name="connsiteX115" fmla="*/ 195267 w 2636466"/>
                <a:gd name="connsiteY115" fmla="*/ 1434985 h 2628477"/>
                <a:gd name="connsiteX116" fmla="*/ 188533 w 2636466"/>
                <a:gd name="connsiteY116" fmla="*/ 1440933 h 2628477"/>
                <a:gd name="connsiteX117" fmla="*/ 41001 w 2636466"/>
                <a:gd name="connsiteY117" fmla="*/ 1522094 h 2628477"/>
                <a:gd name="connsiteX118" fmla="*/ 22623 w 2636466"/>
                <a:gd name="connsiteY118" fmla="*/ 1554036 h 2628477"/>
                <a:gd name="connsiteX119" fmla="*/ 22277 w 2636466"/>
                <a:gd name="connsiteY119" fmla="*/ 1560456 h 2628477"/>
                <a:gd name="connsiteX120" fmla="*/ 58184 w 2636466"/>
                <a:gd name="connsiteY120" fmla="*/ 1603224 h 2628477"/>
                <a:gd name="connsiteX121" fmla="*/ 231647 w 2636466"/>
                <a:gd name="connsiteY121" fmla="*/ 1624529 h 2628477"/>
                <a:gd name="connsiteX122" fmla="*/ 256854 w 2636466"/>
                <a:gd name="connsiteY122" fmla="*/ 1645457 h 2628477"/>
                <a:gd name="connsiteX123" fmla="*/ 264690 w 2636466"/>
                <a:gd name="connsiteY123" fmla="*/ 1669122 h 2628477"/>
                <a:gd name="connsiteX124" fmla="*/ 259529 w 2636466"/>
                <a:gd name="connsiteY124" fmla="*/ 1712865 h 2628477"/>
                <a:gd name="connsiteX125" fmla="*/ 256697 w 2636466"/>
                <a:gd name="connsiteY125" fmla="*/ 1717240 h 2628477"/>
                <a:gd name="connsiteX126" fmla="*/ 251567 w 2636466"/>
                <a:gd name="connsiteY126" fmla="*/ 1721268 h 2628477"/>
                <a:gd name="connsiteX127" fmla="*/ 114861 w 2636466"/>
                <a:gd name="connsiteY127" fmla="*/ 1851522 h 2628477"/>
                <a:gd name="connsiteX128" fmla="*/ 123642 w 2636466"/>
                <a:gd name="connsiteY128" fmla="*/ 1877548 h 2628477"/>
                <a:gd name="connsiteX129" fmla="*/ 133555 w 2636466"/>
                <a:gd name="connsiteY129" fmla="*/ 1897500 h 2628477"/>
                <a:gd name="connsiteX130" fmla="*/ 155395 w 2636466"/>
                <a:gd name="connsiteY130" fmla="*/ 1909238 h 2628477"/>
                <a:gd name="connsiteX131" fmla="*/ 345222 w 2636466"/>
                <a:gd name="connsiteY131" fmla="*/ 1884345 h 2628477"/>
                <a:gd name="connsiteX132" fmla="*/ 371783 w 2636466"/>
                <a:gd name="connsiteY132" fmla="*/ 1897343 h 2628477"/>
                <a:gd name="connsiteX133" fmla="*/ 392490 w 2636466"/>
                <a:gd name="connsiteY133" fmla="*/ 1930795 h 2628477"/>
                <a:gd name="connsiteX134" fmla="*/ 392805 w 2636466"/>
                <a:gd name="connsiteY134" fmla="*/ 1957104 h 2628477"/>
                <a:gd name="connsiteX135" fmla="*/ 297167 w 2636466"/>
                <a:gd name="connsiteY135" fmla="*/ 2107279 h 2628477"/>
                <a:gd name="connsiteX136" fmla="*/ 299150 w 2636466"/>
                <a:gd name="connsiteY136" fmla="*/ 2154075 h 2628477"/>
                <a:gd name="connsiteX137" fmla="*/ 317025 w 2636466"/>
                <a:gd name="connsiteY137" fmla="*/ 2175034 h 2628477"/>
                <a:gd name="connsiteX138" fmla="*/ 336536 w 2636466"/>
                <a:gd name="connsiteY138" fmla="*/ 2180415 h 2628477"/>
                <a:gd name="connsiteX139" fmla="*/ 359698 w 2636466"/>
                <a:gd name="connsiteY139" fmla="*/ 2171194 h 2628477"/>
                <a:gd name="connsiteX140" fmla="*/ 518024 w 2636466"/>
                <a:gd name="connsiteY140" fmla="*/ 2107657 h 2628477"/>
                <a:gd name="connsiteX141" fmla="*/ 543609 w 2636466"/>
                <a:gd name="connsiteY141" fmla="*/ 2112629 h 2628477"/>
                <a:gd name="connsiteX142" fmla="*/ 569981 w 2636466"/>
                <a:gd name="connsiteY142" fmla="*/ 2136200 h 2628477"/>
                <a:gd name="connsiteX143" fmla="*/ 578100 w 2636466"/>
                <a:gd name="connsiteY143" fmla="*/ 2173649 h 2628477"/>
                <a:gd name="connsiteX144" fmla="*/ 520510 w 2636466"/>
                <a:gd name="connsiteY144" fmla="*/ 2349378 h 2628477"/>
                <a:gd name="connsiteX145" fmla="*/ 519849 w 2636466"/>
                <a:gd name="connsiteY145" fmla="*/ 2365711 h 2628477"/>
                <a:gd name="connsiteX146" fmla="*/ 532185 w 2636466"/>
                <a:gd name="connsiteY146" fmla="*/ 2375403 h 2628477"/>
                <a:gd name="connsiteX147" fmla="*/ 554529 w 2636466"/>
                <a:gd name="connsiteY147" fmla="*/ 2391547 h 2628477"/>
                <a:gd name="connsiteX148" fmla="*/ 589901 w 2636466"/>
                <a:gd name="connsiteY148" fmla="*/ 2391327 h 2628477"/>
                <a:gd name="connsiteX149" fmla="*/ 742562 w 2636466"/>
                <a:gd name="connsiteY149" fmla="*/ 2279923 h 2628477"/>
                <a:gd name="connsiteX150" fmla="*/ 764056 w 2636466"/>
                <a:gd name="connsiteY150" fmla="*/ 2278476 h 2628477"/>
                <a:gd name="connsiteX151" fmla="*/ 790397 w 2636466"/>
                <a:gd name="connsiteY151" fmla="*/ 2293204 h 2628477"/>
                <a:gd name="connsiteX152" fmla="*/ 813338 w 2636466"/>
                <a:gd name="connsiteY152" fmla="*/ 2339748 h 2628477"/>
                <a:gd name="connsiteX153" fmla="*/ 804652 w 2636466"/>
                <a:gd name="connsiteY153" fmla="*/ 2470191 h 2628477"/>
                <a:gd name="connsiteX154" fmla="*/ 802292 w 2636466"/>
                <a:gd name="connsiteY154" fmla="*/ 2526239 h 2628477"/>
                <a:gd name="connsiteX155" fmla="*/ 810286 w 2636466"/>
                <a:gd name="connsiteY155" fmla="*/ 2533666 h 2628477"/>
                <a:gd name="connsiteX156" fmla="*/ 849277 w 2636466"/>
                <a:gd name="connsiteY156" fmla="*/ 2549307 h 2628477"/>
                <a:gd name="connsiteX157" fmla="*/ 877191 w 2636466"/>
                <a:gd name="connsiteY157" fmla="*/ 2541911 h 2628477"/>
                <a:gd name="connsiteX158" fmla="*/ 999074 w 2636466"/>
                <a:gd name="connsiteY158" fmla="*/ 2393971 h 2628477"/>
                <a:gd name="connsiteX159" fmla="*/ 1020662 w 2636466"/>
                <a:gd name="connsiteY159" fmla="*/ 2386355 h 2628477"/>
                <a:gd name="connsiteX160" fmla="*/ 1066420 w 2636466"/>
                <a:gd name="connsiteY160" fmla="*/ 2398093 h 2628477"/>
                <a:gd name="connsiteX161" fmla="*/ 1079606 w 2636466"/>
                <a:gd name="connsiteY161" fmla="*/ 2411971 h 2628477"/>
                <a:gd name="connsiteX162" fmla="*/ 1086498 w 2636466"/>
                <a:gd name="connsiteY162" fmla="*/ 2452033 h 2628477"/>
                <a:gd name="connsiteX163" fmla="*/ 1115167 w 2636466"/>
                <a:gd name="connsiteY163" fmla="*/ 2604411 h 2628477"/>
                <a:gd name="connsiteX164" fmla="*/ 1134741 w 2636466"/>
                <a:gd name="connsiteY164" fmla="*/ 2623355 h 2628477"/>
                <a:gd name="connsiteX165" fmla="*/ 1176471 w 2636466"/>
                <a:gd name="connsiteY165" fmla="*/ 2628328 h 2628477"/>
                <a:gd name="connsiteX166" fmla="*/ 1190349 w 2636466"/>
                <a:gd name="connsiteY166" fmla="*/ 2622915 h 2628477"/>
                <a:gd name="connsiteX167" fmla="*/ 1192331 w 2636466"/>
                <a:gd name="connsiteY167" fmla="*/ 2619485 h 2628477"/>
                <a:gd name="connsiteX168" fmla="*/ 1276262 w 2636466"/>
                <a:gd name="connsiteY168" fmla="*/ 2439602 h 2628477"/>
                <a:gd name="connsiteX169" fmla="*/ 1291997 w 2636466"/>
                <a:gd name="connsiteY169" fmla="*/ 2426448 h 2628477"/>
                <a:gd name="connsiteX170" fmla="*/ 1344615 w 2636466"/>
                <a:gd name="connsiteY170" fmla="*/ 2426511 h 2628477"/>
                <a:gd name="connsiteX171" fmla="*/ 1358052 w 2636466"/>
                <a:gd name="connsiteY171" fmla="*/ 2435008 h 2628477"/>
                <a:gd name="connsiteX172" fmla="*/ 1378193 w 2636466"/>
                <a:gd name="connsiteY172" fmla="*/ 2477838 h 2628477"/>
                <a:gd name="connsiteX173" fmla="*/ 1446168 w 2636466"/>
                <a:gd name="connsiteY173" fmla="*/ 2623041 h 2628477"/>
                <a:gd name="connsiteX174" fmla="*/ 1460078 w 2636466"/>
                <a:gd name="connsiteY174" fmla="*/ 2628328 h 2628477"/>
                <a:gd name="connsiteX175" fmla="*/ 1501807 w 2636466"/>
                <a:gd name="connsiteY175" fmla="*/ 2623324 h 2628477"/>
                <a:gd name="connsiteX176" fmla="*/ 1521539 w 2636466"/>
                <a:gd name="connsiteY176" fmla="*/ 2604442 h 2628477"/>
                <a:gd name="connsiteX177" fmla="*/ 1549862 w 2636466"/>
                <a:gd name="connsiteY177" fmla="*/ 2451907 h 2628477"/>
                <a:gd name="connsiteX178" fmla="*/ 1556911 w 2636466"/>
                <a:gd name="connsiteY178" fmla="*/ 2411720 h 2628477"/>
                <a:gd name="connsiteX179" fmla="*/ 1569531 w 2636466"/>
                <a:gd name="connsiteY179" fmla="*/ 2398502 h 2628477"/>
                <a:gd name="connsiteX180" fmla="*/ 1610410 w 2636466"/>
                <a:gd name="connsiteY180" fmla="*/ 2388243 h 2628477"/>
                <a:gd name="connsiteX181" fmla="*/ 1640622 w 2636466"/>
                <a:gd name="connsiteY181" fmla="*/ 2397621 h 2628477"/>
                <a:gd name="connsiteX182" fmla="*/ 1760868 w 2636466"/>
                <a:gd name="connsiteY182" fmla="*/ 2544145 h 2628477"/>
                <a:gd name="connsiteX183" fmla="*/ 1783684 w 2636466"/>
                <a:gd name="connsiteY183" fmla="*/ 2550786 h 2628477"/>
                <a:gd name="connsiteX184" fmla="*/ 1826389 w 2636466"/>
                <a:gd name="connsiteY184" fmla="*/ 2533572 h 2628477"/>
                <a:gd name="connsiteX185" fmla="*/ 1834257 w 2636466"/>
                <a:gd name="connsiteY185" fmla="*/ 2525987 h 2628477"/>
                <a:gd name="connsiteX186" fmla="*/ 1832777 w 2636466"/>
                <a:gd name="connsiteY186" fmla="*/ 2492314 h 2628477"/>
                <a:gd name="connsiteX187" fmla="*/ 1826672 w 2636466"/>
                <a:gd name="connsiteY187" fmla="*/ 2392145 h 2628477"/>
                <a:gd name="connsiteX188" fmla="*/ 1823651 w 2636466"/>
                <a:gd name="connsiteY188" fmla="*/ 2341384 h 2628477"/>
                <a:gd name="connsiteX189" fmla="*/ 1821700 w 2636466"/>
                <a:gd name="connsiteY189" fmla="*/ 2323163 h 2628477"/>
                <a:gd name="connsiteX190" fmla="*/ 1835358 w 2636466"/>
                <a:gd name="connsiteY190" fmla="*/ 2299183 h 2628477"/>
                <a:gd name="connsiteX191" fmla="*/ 1865317 w 2636466"/>
                <a:gd name="connsiteY191" fmla="*/ 2282850 h 2628477"/>
                <a:gd name="connsiteX192" fmla="*/ 1901319 w 2636466"/>
                <a:gd name="connsiteY192" fmla="*/ 2284738 h 2628477"/>
                <a:gd name="connsiteX193" fmla="*/ 2050581 w 2636466"/>
                <a:gd name="connsiteY193" fmla="*/ 2394663 h 2628477"/>
                <a:gd name="connsiteX194" fmla="*/ 2077708 w 2636466"/>
                <a:gd name="connsiteY194" fmla="*/ 2394694 h 2628477"/>
                <a:gd name="connsiteX195" fmla="*/ 2104269 w 2636466"/>
                <a:gd name="connsiteY195" fmla="*/ 2375372 h 2628477"/>
                <a:gd name="connsiteX196" fmla="*/ 2116133 w 2636466"/>
                <a:gd name="connsiteY196" fmla="*/ 2364861 h 2628477"/>
                <a:gd name="connsiteX197" fmla="*/ 2114308 w 2636466"/>
                <a:gd name="connsiteY197" fmla="*/ 2344783 h 2628477"/>
                <a:gd name="connsiteX198" fmla="*/ 2063169 w 2636466"/>
                <a:gd name="connsiteY198" fmla="*/ 2186804 h 2628477"/>
                <a:gd name="connsiteX199" fmla="*/ 2055113 w 2636466"/>
                <a:gd name="connsiteY199" fmla="*/ 2164743 h 2628477"/>
                <a:gd name="connsiteX200" fmla="*/ 2060022 w 2636466"/>
                <a:gd name="connsiteY200" fmla="*/ 2142683 h 2628477"/>
                <a:gd name="connsiteX201" fmla="*/ 2090926 w 2636466"/>
                <a:gd name="connsiteY201" fmla="*/ 2114360 h 2628477"/>
                <a:gd name="connsiteX202" fmla="*/ 2119690 w 2636466"/>
                <a:gd name="connsiteY202" fmla="*/ 2108097 h 2628477"/>
                <a:gd name="connsiteX203" fmla="*/ 2287739 w 2636466"/>
                <a:gd name="connsiteY203" fmla="*/ 2175600 h 2628477"/>
                <a:gd name="connsiteX204" fmla="*/ 2326825 w 2636466"/>
                <a:gd name="connsiteY204" fmla="*/ 2165939 h 2628477"/>
                <a:gd name="connsiteX205" fmla="*/ 2333088 w 2636466"/>
                <a:gd name="connsiteY205" fmla="*/ 2159204 h 2628477"/>
                <a:gd name="connsiteX206" fmla="*/ 2346620 w 2636466"/>
                <a:gd name="connsiteY206" fmla="*/ 2143847 h 2628477"/>
                <a:gd name="connsiteX207" fmla="*/ 2345927 w 2636466"/>
                <a:gd name="connsiteY207" fmla="*/ 2117570 h 2628477"/>
                <a:gd name="connsiteX208" fmla="*/ 2249692 w 2636466"/>
                <a:gd name="connsiteY208" fmla="*/ 1966765 h 2628477"/>
                <a:gd name="connsiteX209" fmla="*/ 2241667 w 2636466"/>
                <a:gd name="connsiteY209" fmla="*/ 1953359 h 2628477"/>
                <a:gd name="connsiteX210" fmla="*/ 2242706 w 2636466"/>
                <a:gd name="connsiteY210" fmla="*/ 1932746 h 2628477"/>
                <a:gd name="connsiteX211" fmla="*/ 2264200 w 2636466"/>
                <a:gd name="connsiteY211" fmla="*/ 1898287 h 2628477"/>
                <a:gd name="connsiteX212" fmla="*/ 2292712 w 2636466"/>
                <a:gd name="connsiteY212" fmla="*/ 1884503 h 2628477"/>
                <a:gd name="connsiteX213" fmla="*/ 2464380 w 2636466"/>
                <a:gd name="connsiteY213" fmla="*/ 1906815 h 2628477"/>
                <a:gd name="connsiteX214" fmla="*/ 2509823 w 2636466"/>
                <a:gd name="connsiteY214" fmla="*/ 1882929 h 2628477"/>
                <a:gd name="connsiteX215" fmla="*/ 2515456 w 2636466"/>
                <a:gd name="connsiteY215" fmla="*/ 1870530 h 2628477"/>
                <a:gd name="connsiteX216" fmla="*/ 2521498 w 2636466"/>
                <a:gd name="connsiteY216" fmla="*/ 1851459 h 2628477"/>
                <a:gd name="connsiteX217" fmla="*/ 2387153 w 2636466"/>
                <a:gd name="connsiteY217" fmla="*/ 1722527 h 2628477"/>
                <a:gd name="connsiteX218" fmla="*/ 2380261 w 2636466"/>
                <a:gd name="connsiteY218" fmla="*/ 1713149 h 2628477"/>
                <a:gd name="connsiteX219" fmla="*/ 2370977 w 2636466"/>
                <a:gd name="connsiteY219" fmla="*/ 1673150 h 2628477"/>
                <a:gd name="connsiteX220" fmla="*/ 2372299 w 2636466"/>
                <a:gd name="connsiteY220" fmla="*/ 1669500 h 2628477"/>
                <a:gd name="connsiteX221" fmla="*/ 2377901 w 2636466"/>
                <a:gd name="connsiteY221" fmla="*/ 1652034 h 2628477"/>
                <a:gd name="connsiteX222" fmla="*/ 2411322 w 2636466"/>
                <a:gd name="connsiteY222" fmla="*/ 1623868 h 2628477"/>
                <a:gd name="connsiteX223" fmla="*/ 2595075 w 2636466"/>
                <a:gd name="connsiteY223" fmla="*/ 1601241 h 2628477"/>
                <a:gd name="connsiteX224" fmla="*/ 2606688 w 2636466"/>
                <a:gd name="connsiteY224" fmla="*/ 1593720 h 2628477"/>
                <a:gd name="connsiteX225" fmla="*/ 2613894 w 2636466"/>
                <a:gd name="connsiteY225" fmla="*/ 1545948 h 2628477"/>
                <a:gd name="connsiteX226" fmla="*/ 2606688 w 2636466"/>
                <a:gd name="connsiteY226" fmla="*/ 1528766 h 2628477"/>
                <a:gd name="connsiteX227" fmla="*/ 2447796 w 2636466"/>
                <a:gd name="connsiteY227" fmla="*/ 1440807 h 2628477"/>
                <a:gd name="connsiteX228" fmla="*/ 2438827 w 2636466"/>
                <a:gd name="connsiteY228" fmla="*/ 1433506 h 2628477"/>
                <a:gd name="connsiteX229" fmla="*/ 2425420 w 2636466"/>
                <a:gd name="connsiteY229" fmla="*/ 1405938 h 2628477"/>
                <a:gd name="connsiteX230" fmla="*/ 2427749 w 2636466"/>
                <a:gd name="connsiteY230" fmla="*/ 1382839 h 2628477"/>
                <a:gd name="connsiteX231" fmla="*/ 2427718 w 2636466"/>
                <a:gd name="connsiteY231" fmla="*/ 1374972 h 2628477"/>
                <a:gd name="connsiteX232" fmla="*/ 2449054 w 2636466"/>
                <a:gd name="connsiteY232" fmla="*/ 1344006 h 2628477"/>
                <a:gd name="connsiteX233" fmla="*/ 2627301 w 2636466"/>
                <a:gd name="connsiteY233" fmla="*/ 1273796 h 2628477"/>
                <a:gd name="connsiteX234" fmla="*/ 2636144 w 2636466"/>
                <a:gd name="connsiteY234" fmla="*/ 1257526 h 2628477"/>
                <a:gd name="connsiteX235" fmla="*/ 2629724 w 2636466"/>
                <a:gd name="connsiteY235" fmla="*/ 1216867 h 2628477"/>
                <a:gd name="connsiteX236" fmla="*/ 1949940 w 2636466"/>
                <a:gd name="connsiteY236" fmla="*/ 885110 h 2628477"/>
                <a:gd name="connsiteX237" fmla="*/ 2012880 w 2636466"/>
                <a:gd name="connsiteY237" fmla="*/ 948050 h 2628477"/>
                <a:gd name="connsiteX238" fmla="*/ 1949940 w 2636466"/>
                <a:gd name="connsiteY238" fmla="*/ 1010990 h 2628477"/>
                <a:gd name="connsiteX239" fmla="*/ 1887000 w 2636466"/>
                <a:gd name="connsiteY239" fmla="*/ 948050 h 2628477"/>
                <a:gd name="connsiteX240" fmla="*/ 1949940 w 2636466"/>
                <a:gd name="connsiteY240" fmla="*/ 885110 h 2628477"/>
                <a:gd name="connsiteX241" fmla="*/ 1317393 w 2636466"/>
                <a:gd name="connsiteY241" fmla="*/ 409913 h 2628477"/>
                <a:gd name="connsiteX242" fmla="*/ 1789443 w 2636466"/>
                <a:gd name="connsiteY242" fmla="*/ 745068 h 2628477"/>
                <a:gd name="connsiteX243" fmla="*/ 1317393 w 2636466"/>
                <a:gd name="connsiteY243" fmla="*/ 1080224 h 2628477"/>
                <a:gd name="connsiteX244" fmla="*/ 845343 w 2636466"/>
                <a:gd name="connsiteY244" fmla="*/ 745068 h 2628477"/>
                <a:gd name="connsiteX245" fmla="*/ 1317393 w 2636466"/>
                <a:gd name="connsiteY245" fmla="*/ 409913 h 2628477"/>
                <a:gd name="connsiteX246" fmla="*/ 684846 w 2636466"/>
                <a:gd name="connsiteY246" fmla="*/ 885110 h 2628477"/>
                <a:gd name="connsiteX247" fmla="*/ 747786 w 2636466"/>
                <a:gd name="connsiteY247" fmla="*/ 948050 h 2628477"/>
                <a:gd name="connsiteX248" fmla="*/ 684846 w 2636466"/>
                <a:gd name="connsiteY248" fmla="*/ 1010990 h 2628477"/>
                <a:gd name="connsiteX249" fmla="*/ 621906 w 2636466"/>
                <a:gd name="connsiteY249" fmla="*/ 948050 h 2628477"/>
                <a:gd name="connsiteX250" fmla="*/ 684846 w 2636466"/>
                <a:gd name="connsiteY250" fmla="*/ 885110 h 2628477"/>
                <a:gd name="connsiteX251" fmla="*/ 1053926 w 2636466"/>
                <a:gd name="connsiteY251" fmla="*/ 2005473 h 2628477"/>
                <a:gd name="connsiteX252" fmla="*/ 536654 w 2636466"/>
                <a:gd name="connsiteY252" fmla="*/ 1745468 h 2628477"/>
                <a:gd name="connsiteX253" fmla="*/ 611553 w 2636466"/>
                <a:gd name="connsiteY253" fmla="*/ 1171393 h 2628477"/>
                <a:gd name="connsiteX254" fmla="*/ 1128825 w 2636466"/>
                <a:gd name="connsiteY254" fmla="*/ 1431398 h 2628477"/>
                <a:gd name="connsiteX255" fmla="*/ 1053926 w 2636466"/>
                <a:gd name="connsiteY255" fmla="*/ 2005473 h 2628477"/>
                <a:gd name="connsiteX256" fmla="*/ 1318967 w 2636466"/>
                <a:gd name="connsiteY256" fmla="*/ 2109293 h 2628477"/>
                <a:gd name="connsiteX257" fmla="*/ 1254453 w 2636466"/>
                <a:gd name="connsiteY257" fmla="*/ 2044779 h 2628477"/>
                <a:gd name="connsiteX258" fmla="*/ 1318967 w 2636466"/>
                <a:gd name="connsiteY258" fmla="*/ 1980266 h 2628477"/>
                <a:gd name="connsiteX259" fmla="*/ 1383480 w 2636466"/>
                <a:gd name="connsiteY259" fmla="*/ 2044779 h 2628477"/>
                <a:gd name="connsiteX260" fmla="*/ 1318967 w 2636466"/>
                <a:gd name="connsiteY260" fmla="*/ 2109293 h 2628477"/>
                <a:gd name="connsiteX261" fmla="*/ 1318967 w 2636466"/>
                <a:gd name="connsiteY261" fmla="*/ 1442129 h 2628477"/>
                <a:gd name="connsiteX262" fmla="*/ 1188366 w 2636466"/>
                <a:gd name="connsiteY262" fmla="*/ 1311528 h 2628477"/>
                <a:gd name="connsiteX263" fmla="*/ 1318967 w 2636466"/>
                <a:gd name="connsiteY263" fmla="*/ 1180928 h 2628477"/>
                <a:gd name="connsiteX264" fmla="*/ 1449567 w 2636466"/>
                <a:gd name="connsiteY264" fmla="*/ 1311528 h 2628477"/>
                <a:gd name="connsiteX265" fmla="*/ 1318967 w 2636466"/>
                <a:gd name="connsiteY265" fmla="*/ 1442129 h 2628477"/>
                <a:gd name="connsiteX266" fmla="*/ 2098730 w 2636466"/>
                <a:gd name="connsiteY266" fmla="*/ 1745500 h 2628477"/>
                <a:gd name="connsiteX267" fmla="*/ 1581458 w 2636466"/>
                <a:gd name="connsiteY267" fmla="*/ 2005505 h 2628477"/>
                <a:gd name="connsiteX268" fmla="*/ 1506559 w 2636466"/>
                <a:gd name="connsiteY268" fmla="*/ 1431429 h 2628477"/>
                <a:gd name="connsiteX269" fmla="*/ 2023832 w 2636466"/>
                <a:gd name="connsiteY269" fmla="*/ 1171424 h 2628477"/>
                <a:gd name="connsiteX270" fmla="*/ 2098730 w 2636466"/>
                <a:gd name="connsiteY270" fmla="*/ 1745500 h 26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636466" h="2628477">
                  <a:moveTo>
                    <a:pt x="2629724" y="1216867"/>
                  </a:moveTo>
                  <a:cubicBezTo>
                    <a:pt x="2631643" y="1206828"/>
                    <a:pt x="2626168" y="1203335"/>
                    <a:pt x="2617293" y="1201132"/>
                  </a:cubicBezTo>
                  <a:cubicBezTo>
                    <a:pt x="2558129" y="1186372"/>
                    <a:pt x="2499092" y="1171235"/>
                    <a:pt x="2439991" y="1156224"/>
                  </a:cubicBezTo>
                  <a:cubicBezTo>
                    <a:pt x="2418214" y="1150622"/>
                    <a:pt x="2411479" y="1134761"/>
                    <a:pt x="2411007" y="1114275"/>
                  </a:cubicBezTo>
                  <a:cubicBezTo>
                    <a:pt x="2410913" y="1109523"/>
                    <a:pt x="2409339" y="1104802"/>
                    <a:pt x="2408332" y="1100082"/>
                  </a:cubicBezTo>
                  <a:cubicBezTo>
                    <a:pt x="2402384" y="1070311"/>
                    <a:pt x="2398073" y="1076762"/>
                    <a:pt x="2423438" y="1058824"/>
                  </a:cubicBezTo>
                  <a:cubicBezTo>
                    <a:pt x="2425924" y="1057062"/>
                    <a:pt x="2428316" y="1055111"/>
                    <a:pt x="2430802" y="1053349"/>
                  </a:cubicBezTo>
                  <a:cubicBezTo>
                    <a:pt x="2477755" y="1019833"/>
                    <a:pt x="2523985" y="985342"/>
                    <a:pt x="2571410" y="952550"/>
                  </a:cubicBezTo>
                  <a:cubicBezTo>
                    <a:pt x="2577232" y="948522"/>
                    <a:pt x="2582928" y="944211"/>
                    <a:pt x="2580977" y="935934"/>
                  </a:cubicBezTo>
                  <a:cubicBezTo>
                    <a:pt x="2578333" y="924668"/>
                    <a:pt x="2576319" y="913118"/>
                    <a:pt x="2568924" y="903583"/>
                  </a:cubicBezTo>
                  <a:cubicBezTo>
                    <a:pt x="2565305" y="882844"/>
                    <a:pt x="2551363" y="881648"/>
                    <a:pt x="2533551" y="882026"/>
                  </a:cubicBezTo>
                  <a:cubicBezTo>
                    <a:pt x="2479706" y="883127"/>
                    <a:pt x="2425798" y="882435"/>
                    <a:pt x="2371921" y="882435"/>
                  </a:cubicBezTo>
                  <a:cubicBezTo>
                    <a:pt x="2336266" y="882435"/>
                    <a:pt x="2336266" y="882404"/>
                    <a:pt x="2323835" y="848259"/>
                  </a:cubicBezTo>
                  <a:cubicBezTo>
                    <a:pt x="2321695" y="839793"/>
                    <a:pt x="2318706" y="831611"/>
                    <a:pt x="2314143" y="824121"/>
                  </a:cubicBezTo>
                  <a:cubicBezTo>
                    <a:pt x="2308856" y="815435"/>
                    <a:pt x="2310052" y="808418"/>
                    <a:pt x="2316755" y="800550"/>
                  </a:cubicBezTo>
                  <a:cubicBezTo>
                    <a:pt x="2357194" y="753030"/>
                    <a:pt x="2395933" y="704063"/>
                    <a:pt x="2436876" y="656952"/>
                  </a:cubicBezTo>
                  <a:cubicBezTo>
                    <a:pt x="2439865" y="653491"/>
                    <a:pt x="2441376" y="649651"/>
                    <a:pt x="2442509" y="645466"/>
                  </a:cubicBezTo>
                  <a:cubicBezTo>
                    <a:pt x="2446537" y="640462"/>
                    <a:pt x="2444963" y="635742"/>
                    <a:pt x="2441911" y="631021"/>
                  </a:cubicBezTo>
                  <a:cubicBezTo>
                    <a:pt x="2434075" y="618937"/>
                    <a:pt x="2426144" y="606884"/>
                    <a:pt x="2418529" y="594642"/>
                  </a:cubicBezTo>
                  <a:cubicBezTo>
                    <a:pt x="2414658" y="588411"/>
                    <a:pt x="2410378" y="587593"/>
                    <a:pt x="2403171" y="589512"/>
                  </a:cubicBezTo>
                  <a:cubicBezTo>
                    <a:pt x="2346305" y="604523"/>
                    <a:pt x="2289187" y="618559"/>
                    <a:pt x="2232352" y="633665"/>
                  </a:cubicBezTo>
                  <a:cubicBezTo>
                    <a:pt x="2198018" y="642791"/>
                    <a:pt x="2198176" y="643420"/>
                    <a:pt x="2176682" y="616419"/>
                  </a:cubicBezTo>
                  <a:cubicBezTo>
                    <a:pt x="2173629" y="607041"/>
                    <a:pt x="2167776" y="599205"/>
                    <a:pt x="2160884" y="592722"/>
                  </a:cubicBezTo>
                  <a:cubicBezTo>
                    <a:pt x="2152355" y="584697"/>
                    <a:pt x="2152135" y="577522"/>
                    <a:pt x="2157202" y="567294"/>
                  </a:cubicBezTo>
                  <a:cubicBezTo>
                    <a:pt x="2184360" y="512285"/>
                    <a:pt x="2209316" y="456205"/>
                    <a:pt x="2236475" y="401164"/>
                  </a:cubicBezTo>
                  <a:cubicBezTo>
                    <a:pt x="2238615" y="396790"/>
                    <a:pt x="2240566" y="392416"/>
                    <a:pt x="2239873" y="387349"/>
                  </a:cubicBezTo>
                  <a:cubicBezTo>
                    <a:pt x="2241321" y="384170"/>
                    <a:pt x="2243146" y="381149"/>
                    <a:pt x="2239716" y="377876"/>
                  </a:cubicBezTo>
                  <a:cubicBezTo>
                    <a:pt x="2227348" y="366138"/>
                    <a:pt x="2214949" y="354431"/>
                    <a:pt x="2202833" y="342473"/>
                  </a:cubicBezTo>
                  <a:cubicBezTo>
                    <a:pt x="2197483" y="337186"/>
                    <a:pt x="2192826" y="339609"/>
                    <a:pt x="2187665" y="342473"/>
                  </a:cubicBezTo>
                  <a:cubicBezTo>
                    <a:pt x="2133851" y="372401"/>
                    <a:pt x="2079565" y="401542"/>
                    <a:pt x="2026412" y="432571"/>
                  </a:cubicBezTo>
                  <a:cubicBezTo>
                    <a:pt x="2009261" y="442579"/>
                    <a:pt x="1995886" y="445443"/>
                    <a:pt x="1981725" y="429613"/>
                  </a:cubicBezTo>
                  <a:cubicBezTo>
                    <a:pt x="1978011" y="425459"/>
                    <a:pt x="1972945" y="422532"/>
                    <a:pt x="1968507" y="419008"/>
                  </a:cubicBezTo>
                  <a:cubicBezTo>
                    <a:pt x="1965864" y="414319"/>
                    <a:pt x="1962371" y="410165"/>
                    <a:pt x="1957713" y="407741"/>
                  </a:cubicBezTo>
                  <a:cubicBezTo>
                    <a:pt x="1943772" y="400566"/>
                    <a:pt x="1942702" y="389835"/>
                    <a:pt x="1945723" y="375705"/>
                  </a:cubicBezTo>
                  <a:cubicBezTo>
                    <a:pt x="1957524" y="320003"/>
                    <a:pt x="1967280" y="263892"/>
                    <a:pt x="1978452" y="208033"/>
                  </a:cubicBezTo>
                  <a:cubicBezTo>
                    <a:pt x="1979679" y="201959"/>
                    <a:pt x="1980529" y="195948"/>
                    <a:pt x="1979113" y="189812"/>
                  </a:cubicBezTo>
                  <a:cubicBezTo>
                    <a:pt x="1979428" y="183612"/>
                    <a:pt x="1979805" y="177948"/>
                    <a:pt x="1972504" y="174391"/>
                  </a:cubicBezTo>
                  <a:cubicBezTo>
                    <a:pt x="1959507" y="168097"/>
                    <a:pt x="1946762" y="161205"/>
                    <a:pt x="1934300" y="153904"/>
                  </a:cubicBezTo>
                  <a:cubicBezTo>
                    <a:pt x="1927691" y="150034"/>
                    <a:pt x="1923726" y="151513"/>
                    <a:pt x="1918470" y="156548"/>
                  </a:cubicBezTo>
                  <a:cubicBezTo>
                    <a:pt x="1887818" y="185972"/>
                    <a:pt x="1857450" y="215743"/>
                    <a:pt x="1825602" y="243814"/>
                  </a:cubicBezTo>
                  <a:cubicBezTo>
                    <a:pt x="1806531" y="260619"/>
                    <a:pt x="1789947" y="280005"/>
                    <a:pt x="1769775" y="295645"/>
                  </a:cubicBezTo>
                  <a:cubicBezTo>
                    <a:pt x="1764393" y="299799"/>
                    <a:pt x="1760271" y="300460"/>
                    <a:pt x="1754417" y="297974"/>
                  </a:cubicBezTo>
                  <a:cubicBezTo>
                    <a:pt x="1741546" y="292498"/>
                    <a:pt x="1728801" y="286425"/>
                    <a:pt x="1715426" y="282522"/>
                  </a:cubicBezTo>
                  <a:cubicBezTo>
                    <a:pt x="1702838" y="278840"/>
                    <a:pt x="1698086" y="271162"/>
                    <a:pt x="1697236" y="258983"/>
                  </a:cubicBezTo>
                  <a:cubicBezTo>
                    <a:pt x="1695096" y="228551"/>
                    <a:pt x="1694058" y="197962"/>
                    <a:pt x="1691288" y="167657"/>
                  </a:cubicBezTo>
                  <a:cubicBezTo>
                    <a:pt x="1689463" y="147673"/>
                    <a:pt x="1692044" y="127407"/>
                    <a:pt x="1686914" y="107675"/>
                  </a:cubicBezTo>
                  <a:cubicBezTo>
                    <a:pt x="1682351" y="90178"/>
                    <a:pt x="1675176" y="73247"/>
                    <a:pt x="1675962" y="54585"/>
                  </a:cubicBezTo>
                  <a:cubicBezTo>
                    <a:pt x="1676183" y="49770"/>
                    <a:pt x="1672060" y="48543"/>
                    <a:pt x="1667906" y="47567"/>
                  </a:cubicBezTo>
                  <a:cubicBezTo>
                    <a:pt x="1655601" y="44641"/>
                    <a:pt x="1643108" y="42123"/>
                    <a:pt x="1631181" y="38032"/>
                  </a:cubicBezTo>
                  <a:cubicBezTo>
                    <a:pt x="1620323" y="34287"/>
                    <a:pt x="1614155" y="36773"/>
                    <a:pt x="1608019" y="46686"/>
                  </a:cubicBezTo>
                  <a:cubicBezTo>
                    <a:pt x="1573779" y="101570"/>
                    <a:pt x="1538596" y="155919"/>
                    <a:pt x="1504388" y="210865"/>
                  </a:cubicBezTo>
                  <a:cubicBezTo>
                    <a:pt x="1498409" y="220495"/>
                    <a:pt x="1491328" y="222446"/>
                    <a:pt x="1481383" y="220998"/>
                  </a:cubicBezTo>
                  <a:cubicBezTo>
                    <a:pt x="1468890" y="219142"/>
                    <a:pt x="1456365" y="217379"/>
                    <a:pt x="1443808" y="216184"/>
                  </a:cubicBezTo>
                  <a:cubicBezTo>
                    <a:pt x="1423856" y="214295"/>
                    <a:pt x="1417153" y="209134"/>
                    <a:pt x="1410607" y="189214"/>
                  </a:cubicBezTo>
                  <a:cubicBezTo>
                    <a:pt x="1391222" y="130239"/>
                    <a:pt x="1371679" y="71296"/>
                    <a:pt x="1352671" y="12164"/>
                  </a:cubicBezTo>
                  <a:cubicBezTo>
                    <a:pt x="1349807" y="3226"/>
                    <a:pt x="1345874" y="-613"/>
                    <a:pt x="1336149" y="79"/>
                  </a:cubicBezTo>
                  <a:cubicBezTo>
                    <a:pt x="1323939" y="992"/>
                    <a:pt x="1311540" y="992"/>
                    <a:pt x="1299329" y="79"/>
                  </a:cubicBezTo>
                  <a:cubicBezTo>
                    <a:pt x="1289983" y="-613"/>
                    <a:pt x="1286395" y="3258"/>
                    <a:pt x="1283752" y="11629"/>
                  </a:cubicBezTo>
                  <a:cubicBezTo>
                    <a:pt x="1264524" y="72051"/>
                    <a:pt x="1245044" y="132410"/>
                    <a:pt x="1225186" y="192644"/>
                  </a:cubicBezTo>
                  <a:cubicBezTo>
                    <a:pt x="1221536" y="203721"/>
                    <a:pt x="1216941" y="214484"/>
                    <a:pt x="1201395" y="214484"/>
                  </a:cubicBezTo>
                  <a:cubicBezTo>
                    <a:pt x="1189310" y="214484"/>
                    <a:pt x="1176565" y="215397"/>
                    <a:pt x="1165236" y="219236"/>
                  </a:cubicBezTo>
                  <a:cubicBezTo>
                    <a:pt x="1141854" y="227135"/>
                    <a:pt x="1132822" y="213320"/>
                    <a:pt x="1122531" y="196578"/>
                  </a:cubicBezTo>
                  <a:cubicBezTo>
                    <a:pt x="1090904" y="145187"/>
                    <a:pt x="1057986" y="94552"/>
                    <a:pt x="1025887" y="43445"/>
                  </a:cubicBezTo>
                  <a:cubicBezTo>
                    <a:pt x="1021827" y="36962"/>
                    <a:pt x="1018113" y="34413"/>
                    <a:pt x="1010183" y="36868"/>
                  </a:cubicBezTo>
                  <a:cubicBezTo>
                    <a:pt x="996462" y="41147"/>
                    <a:pt x="982332" y="44231"/>
                    <a:pt x="968328" y="47536"/>
                  </a:cubicBezTo>
                  <a:cubicBezTo>
                    <a:pt x="964174" y="48511"/>
                    <a:pt x="960209" y="49707"/>
                    <a:pt x="960209" y="54554"/>
                  </a:cubicBezTo>
                  <a:cubicBezTo>
                    <a:pt x="960272" y="71359"/>
                    <a:pt x="941075" y="218575"/>
                    <a:pt x="940540" y="242178"/>
                  </a:cubicBezTo>
                  <a:cubicBezTo>
                    <a:pt x="940320" y="251304"/>
                    <a:pt x="938840" y="260242"/>
                    <a:pt x="936826" y="269211"/>
                  </a:cubicBezTo>
                  <a:cubicBezTo>
                    <a:pt x="935725" y="274057"/>
                    <a:pt x="933711" y="276984"/>
                    <a:pt x="929211" y="278809"/>
                  </a:cubicBezTo>
                  <a:cubicBezTo>
                    <a:pt x="913790" y="284977"/>
                    <a:pt x="898370" y="291177"/>
                    <a:pt x="883076" y="297659"/>
                  </a:cubicBezTo>
                  <a:cubicBezTo>
                    <a:pt x="876373" y="300492"/>
                    <a:pt x="871495" y="300177"/>
                    <a:pt x="865515" y="294733"/>
                  </a:cubicBezTo>
                  <a:cubicBezTo>
                    <a:pt x="837035" y="268738"/>
                    <a:pt x="747849" y="183329"/>
                    <a:pt x="730729" y="167657"/>
                  </a:cubicBezTo>
                  <a:cubicBezTo>
                    <a:pt x="710840" y="149436"/>
                    <a:pt x="710620" y="149562"/>
                    <a:pt x="686766" y="161898"/>
                  </a:cubicBezTo>
                  <a:cubicBezTo>
                    <a:pt x="679779" y="165517"/>
                    <a:pt x="673328" y="170332"/>
                    <a:pt x="666090" y="173321"/>
                  </a:cubicBezTo>
                  <a:cubicBezTo>
                    <a:pt x="658065" y="176657"/>
                    <a:pt x="655831" y="182039"/>
                    <a:pt x="657184" y="189875"/>
                  </a:cubicBezTo>
                  <a:cubicBezTo>
                    <a:pt x="655736" y="195571"/>
                    <a:pt x="656995" y="201109"/>
                    <a:pt x="658034" y="206711"/>
                  </a:cubicBezTo>
                  <a:cubicBezTo>
                    <a:pt x="668734" y="265119"/>
                    <a:pt x="680315" y="323339"/>
                    <a:pt x="691675" y="381590"/>
                  </a:cubicBezTo>
                  <a:cubicBezTo>
                    <a:pt x="693847" y="392762"/>
                    <a:pt x="691455" y="400000"/>
                    <a:pt x="681636" y="405539"/>
                  </a:cubicBezTo>
                  <a:cubicBezTo>
                    <a:pt x="675940" y="408749"/>
                    <a:pt x="670936" y="413123"/>
                    <a:pt x="667695" y="419071"/>
                  </a:cubicBezTo>
                  <a:cubicBezTo>
                    <a:pt x="658695" y="425900"/>
                    <a:pt x="649317" y="432288"/>
                    <a:pt x="640820" y="439715"/>
                  </a:cubicBezTo>
                  <a:cubicBezTo>
                    <a:pt x="635690" y="444215"/>
                    <a:pt x="632417" y="444215"/>
                    <a:pt x="626343" y="440816"/>
                  </a:cubicBezTo>
                  <a:cubicBezTo>
                    <a:pt x="567337" y="407804"/>
                    <a:pt x="508016" y="375327"/>
                    <a:pt x="448853" y="342630"/>
                  </a:cubicBezTo>
                  <a:cubicBezTo>
                    <a:pt x="443157" y="339483"/>
                    <a:pt x="439034" y="338350"/>
                    <a:pt x="432834" y="343385"/>
                  </a:cubicBezTo>
                  <a:cubicBezTo>
                    <a:pt x="420530" y="353361"/>
                    <a:pt x="410365" y="365383"/>
                    <a:pt x="398564" y="375736"/>
                  </a:cubicBezTo>
                  <a:cubicBezTo>
                    <a:pt x="394284" y="379481"/>
                    <a:pt x="395448" y="383258"/>
                    <a:pt x="396424" y="387443"/>
                  </a:cubicBezTo>
                  <a:cubicBezTo>
                    <a:pt x="397242" y="394902"/>
                    <a:pt x="399791" y="401762"/>
                    <a:pt x="403284" y="408339"/>
                  </a:cubicBezTo>
                  <a:cubicBezTo>
                    <a:pt x="417225" y="434585"/>
                    <a:pt x="467577" y="543062"/>
                    <a:pt x="480417" y="570316"/>
                  </a:cubicBezTo>
                  <a:cubicBezTo>
                    <a:pt x="484099" y="578152"/>
                    <a:pt x="483564" y="583816"/>
                    <a:pt x="477711" y="590362"/>
                  </a:cubicBezTo>
                  <a:cubicBezTo>
                    <a:pt x="471983" y="596750"/>
                    <a:pt x="465343" y="602761"/>
                    <a:pt x="462416" y="611321"/>
                  </a:cubicBezTo>
                  <a:cubicBezTo>
                    <a:pt x="459804" y="616986"/>
                    <a:pt x="454391" y="620951"/>
                    <a:pt x="451779" y="626143"/>
                  </a:cubicBezTo>
                  <a:cubicBezTo>
                    <a:pt x="443692" y="642350"/>
                    <a:pt x="431607" y="641627"/>
                    <a:pt x="416911" y="637661"/>
                  </a:cubicBezTo>
                  <a:cubicBezTo>
                    <a:pt x="361681" y="622776"/>
                    <a:pt x="306262" y="608677"/>
                    <a:pt x="251001" y="593949"/>
                  </a:cubicBezTo>
                  <a:cubicBezTo>
                    <a:pt x="223244" y="586554"/>
                    <a:pt x="223307" y="586208"/>
                    <a:pt x="207604" y="609968"/>
                  </a:cubicBezTo>
                  <a:cubicBezTo>
                    <a:pt x="203009" y="616891"/>
                    <a:pt x="198792" y="624066"/>
                    <a:pt x="194292" y="631084"/>
                  </a:cubicBezTo>
                  <a:cubicBezTo>
                    <a:pt x="191239" y="635836"/>
                    <a:pt x="189634" y="640557"/>
                    <a:pt x="193694" y="645560"/>
                  </a:cubicBezTo>
                  <a:cubicBezTo>
                    <a:pt x="195047" y="650753"/>
                    <a:pt x="197974" y="655001"/>
                    <a:pt x="201435" y="659092"/>
                  </a:cubicBezTo>
                  <a:cubicBezTo>
                    <a:pt x="242158" y="707273"/>
                    <a:pt x="282093" y="756146"/>
                    <a:pt x="322941" y="804201"/>
                  </a:cubicBezTo>
                  <a:cubicBezTo>
                    <a:pt x="327378" y="809425"/>
                    <a:pt x="327756" y="813767"/>
                    <a:pt x="324546" y="819558"/>
                  </a:cubicBezTo>
                  <a:cubicBezTo>
                    <a:pt x="319479" y="828684"/>
                    <a:pt x="314255" y="837842"/>
                    <a:pt x="312367" y="848353"/>
                  </a:cubicBezTo>
                  <a:cubicBezTo>
                    <a:pt x="310448" y="853703"/>
                    <a:pt x="308339" y="858958"/>
                    <a:pt x="306640" y="864371"/>
                  </a:cubicBezTo>
                  <a:cubicBezTo>
                    <a:pt x="302297" y="878155"/>
                    <a:pt x="294272" y="883285"/>
                    <a:pt x="278757" y="882970"/>
                  </a:cubicBezTo>
                  <a:cubicBezTo>
                    <a:pt x="220066" y="881806"/>
                    <a:pt x="161343" y="883190"/>
                    <a:pt x="102651" y="882120"/>
                  </a:cubicBezTo>
                  <a:cubicBezTo>
                    <a:pt x="84808" y="881806"/>
                    <a:pt x="70866" y="882970"/>
                    <a:pt x="67405" y="903772"/>
                  </a:cubicBezTo>
                  <a:cubicBezTo>
                    <a:pt x="60639" y="910852"/>
                    <a:pt x="60544" y="920577"/>
                    <a:pt x="57114" y="928979"/>
                  </a:cubicBezTo>
                  <a:cubicBezTo>
                    <a:pt x="52897" y="939333"/>
                    <a:pt x="55698" y="946760"/>
                    <a:pt x="64919" y="952330"/>
                  </a:cubicBezTo>
                  <a:cubicBezTo>
                    <a:pt x="114389" y="986978"/>
                    <a:pt x="162979" y="1022791"/>
                    <a:pt x="211884" y="1058195"/>
                  </a:cubicBezTo>
                  <a:cubicBezTo>
                    <a:pt x="238413" y="1077423"/>
                    <a:pt x="234731" y="1070059"/>
                    <a:pt x="227902" y="1102756"/>
                  </a:cubicBezTo>
                  <a:cubicBezTo>
                    <a:pt x="222929" y="1123149"/>
                    <a:pt x="226486" y="1148199"/>
                    <a:pt x="198823" y="1156255"/>
                  </a:cubicBezTo>
                  <a:cubicBezTo>
                    <a:pt x="139377" y="1171298"/>
                    <a:pt x="79993" y="1186561"/>
                    <a:pt x="20420" y="1201100"/>
                  </a:cubicBezTo>
                  <a:cubicBezTo>
                    <a:pt x="9594" y="1203744"/>
                    <a:pt x="4591" y="1208401"/>
                    <a:pt x="6542" y="1219510"/>
                  </a:cubicBezTo>
                  <a:cubicBezTo>
                    <a:pt x="-1766" y="1232696"/>
                    <a:pt x="-67" y="1247298"/>
                    <a:pt x="625" y="1261743"/>
                  </a:cubicBezTo>
                  <a:cubicBezTo>
                    <a:pt x="909" y="1267470"/>
                    <a:pt x="3930" y="1271593"/>
                    <a:pt x="9185" y="1274016"/>
                  </a:cubicBezTo>
                  <a:cubicBezTo>
                    <a:pt x="66429" y="1296077"/>
                    <a:pt x="123516" y="1318452"/>
                    <a:pt x="180414" y="1341362"/>
                  </a:cubicBezTo>
                  <a:cubicBezTo>
                    <a:pt x="208862" y="1352817"/>
                    <a:pt x="208894" y="1352754"/>
                    <a:pt x="208516" y="1383217"/>
                  </a:cubicBezTo>
                  <a:cubicBezTo>
                    <a:pt x="208327" y="1389731"/>
                    <a:pt x="209995" y="1396057"/>
                    <a:pt x="210814" y="1402445"/>
                  </a:cubicBezTo>
                  <a:cubicBezTo>
                    <a:pt x="212639" y="1416638"/>
                    <a:pt x="211537" y="1429384"/>
                    <a:pt x="195267" y="1434985"/>
                  </a:cubicBezTo>
                  <a:cubicBezTo>
                    <a:pt x="192341" y="1435992"/>
                    <a:pt x="190610" y="1438730"/>
                    <a:pt x="188533" y="1440933"/>
                  </a:cubicBezTo>
                  <a:cubicBezTo>
                    <a:pt x="140384" y="1469886"/>
                    <a:pt x="90535" y="1495691"/>
                    <a:pt x="41001" y="1522094"/>
                  </a:cubicBezTo>
                  <a:cubicBezTo>
                    <a:pt x="27092" y="1529521"/>
                    <a:pt x="17399" y="1536791"/>
                    <a:pt x="22623" y="1554036"/>
                  </a:cubicBezTo>
                  <a:cubicBezTo>
                    <a:pt x="23441" y="1556239"/>
                    <a:pt x="22340" y="1558348"/>
                    <a:pt x="22277" y="1560456"/>
                  </a:cubicBezTo>
                  <a:cubicBezTo>
                    <a:pt x="21490" y="1590793"/>
                    <a:pt x="28508" y="1599542"/>
                    <a:pt x="58184" y="1603224"/>
                  </a:cubicBezTo>
                  <a:cubicBezTo>
                    <a:pt x="115994" y="1610399"/>
                    <a:pt x="173742" y="1618046"/>
                    <a:pt x="231647" y="1624529"/>
                  </a:cubicBezTo>
                  <a:cubicBezTo>
                    <a:pt x="245682" y="1626103"/>
                    <a:pt x="254274" y="1630823"/>
                    <a:pt x="256854" y="1645457"/>
                  </a:cubicBezTo>
                  <a:cubicBezTo>
                    <a:pt x="258270" y="1653576"/>
                    <a:pt x="261354" y="1661538"/>
                    <a:pt x="264690" y="1669122"/>
                  </a:cubicBezTo>
                  <a:cubicBezTo>
                    <a:pt x="271645" y="1684889"/>
                    <a:pt x="274824" y="1699837"/>
                    <a:pt x="259529" y="1712865"/>
                  </a:cubicBezTo>
                  <a:cubicBezTo>
                    <a:pt x="258302" y="1713904"/>
                    <a:pt x="257861" y="1715886"/>
                    <a:pt x="256697" y="1717240"/>
                  </a:cubicBezTo>
                  <a:cubicBezTo>
                    <a:pt x="254997" y="1718593"/>
                    <a:pt x="253172" y="1719789"/>
                    <a:pt x="251567" y="1721268"/>
                  </a:cubicBezTo>
                  <a:cubicBezTo>
                    <a:pt x="226895" y="1744209"/>
                    <a:pt x="133271" y="1828518"/>
                    <a:pt x="114861" y="1851522"/>
                  </a:cubicBezTo>
                  <a:cubicBezTo>
                    <a:pt x="116120" y="1860774"/>
                    <a:pt x="120274" y="1869020"/>
                    <a:pt x="123642" y="1877548"/>
                  </a:cubicBezTo>
                  <a:cubicBezTo>
                    <a:pt x="127009" y="1884157"/>
                    <a:pt x="130565" y="1890702"/>
                    <a:pt x="133555" y="1897500"/>
                  </a:cubicBezTo>
                  <a:cubicBezTo>
                    <a:pt x="137866" y="1907319"/>
                    <a:pt x="144443" y="1910843"/>
                    <a:pt x="155395" y="1909238"/>
                  </a:cubicBezTo>
                  <a:cubicBezTo>
                    <a:pt x="183057" y="1905241"/>
                    <a:pt x="309724" y="1889444"/>
                    <a:pt x="345222" y="1884345"/>
                  </a:cubicBezTo>
                  <a:cubicBezTo>
                    <a:pt x="357653" y="1882552"/>
                    <a:pt x="365992" y="1885573"/>
                    <a:pt x="371783" y="1897343"/>
                  </a:cubicBezTo>
                  <a:cubicBezTo>
                    <a:pt x="377542" y="1909081"/>
                    <a:pt x="385094" y="1919970"/>
                    <a:pt x="392490" y="1930795"/>
                  </a:cubicBezTo>
                  <a:cubicBezTo>
                    <a:pt x="398689" y="1939890"/>
                    <a:pt x="400074" y="1948230"/>
                    <a:pt x="392805" y="1957104"/>
                  </a:cubicBezTo>
                  <a:cubicBezTo>
                    <a:pt x="360862" y="2007141"/>
                    <a:pt x="328826" y="2057116"/>
                    <a:pt x="297167" y="2107279"/>
                  </a:cubicBezTo>
                  <a:cubicBezTo>
                    <a:pt x="280803" y="2133179"/>
                    <a:pt x="277561" y="2126602"/>
                    <a:pt x="299150" y="2154075"/>
                  </a:cubicBezTo>
                  <a:cubicBezTo>
                    <a:pt x="304594" y="2161502"/>
                    <a:pt x="311612" y="2167544"/>
                    <a:pt x="317025" y="2175034"/>
                  </a:cubicBezTo>
                  <a:cubicBezTo>
                    <a:pt x="321997" y="2181926"/>
                    <a:pt x="328323" y="2183971"/>
                    <a:pt x="336536" y="2180415"/>
                  </a:cubicBezTo>
                  <a:cubicBezTo>
                    <a:pt x="344152" y="2177111"/>
                    <a:pt x="351988" y="2174279"/>
                    <a:pt x="359698" y="2171194"/>
                  </a:cubicBezTo>
                  <a:cubicBezTo>
                    <a:pt x="412505" y="2150047"/>
                    <a:pt x="465343" y="2129056"/>
                    <a:pt x="518024" y="2107657"/>
                  </a:cubicBezTo>
                  <a:cubicBezTo>
                    <a:pt x="528346" y="2103471"/>
                    <a:pt x="536245" y="2103723"/>
                    <a:pt x="543609" y="2112629"/>
                  </a:cubicBezTo>
                  <a:cubicBezTo>
                    <a:pt x="551162" y="2121787"/>
                    <a:pt x="560666" y="2129056"/>
                    <a:pt x="569981" y="2136200"/>
                  </a:cubicBezTo>
                  <a:cubicBezTo>
                    <a:pt x="583733" y="2146774"/>
                    <a:pt x="586565" y="2158732"/>
                    <a:pt x="578100" y="2173649"/>
                  </a:cubicBezTo>
                  <a:cubicBezTo>
                    <a:pt x="558463" y="2232089"/>
                    <a:pt x="540588" y="2291095"/>
                    <a:pt x="520510" y="2349378"/>
                  </a:cubicBezTo>
                  <a:cubicBezTo>
                    <a:pt x="518685" y="2354665"/>
                    <a:pt x="516230" y="2360140"/>
                    <a:pt x="519849" y="2365711"/>
                  </a:cubicBezTo>
                  <a:cubicBezTo>
                    <a:pt x="523342" y="2369739"/>
                    <a:pt x="528157" y="2372099"/>
                    <a:pt x="532185" y="2375403"/>
                  </a:cubicBezTo>
                  <a:cubicBezTo>
                    <a:pt x="539266" y="2381288"/>
                    <a:pt x="547165" y="2386040"/>
                    <a:pt x="554529" y="2391547"/>
                  </a:cubicBezTo>
                  <a:cubicBezTo>
                    <a:pt x="571365" y="2404104"/>
                    <a:pt x="572750" y="2403758"/>
                    <a:pt x="589901" y="2391327"/>
                  </a:cubicBezTo>
                  <a:cubicBezTo>
                    <a:pt x="640883" y="2354350"/>
                    <a:pt x="691644" y="2317027"/>
                    <a:pt x="742562" y="2279923"/>
                  </a:cubicBezTo>
                  <a:cubicBezTo>
                    <a:pt x="750021" y="2274479"/>
                    <a:pt x="756283" y="2273692"/>
                    <a:pt x="764056" y="2278476"/>
                  </a:cubicBezTo>
                  <a:cubicBezTo>
                    <a:pt x="772616" y="2283731"/>
                    <a:pt x="781585" y="2288357"/>
                    <a:pt x="790397" y="2293204"/>
                  </a:cubicBezTo>
                  <a:cubicBezTo>
                    <a:pt x="817681" y="2308183"/>
                    <a:pt x="817618" y="2308341"/>
                    <a:pt x="813338" y="2339748"/>
                  </a:cubicBezTo>
                  <a:cubicBezTo>
                    <a:pt x="810474" y="2364011"/>
                    <a:pt x="805817" y="2451089"/>
                    <a:pt x="804652" y="2470191"/>
                  </a:cubicBezTo>
                  <a:cubicBezTo>
                    <a:pt x="803520" y="2488821"/>
                    <a:pt x="800215" y="2507452"/>
                    <a:pt x="802292" y="2526239"/>
                  </a:cubicBezTo>
                  <a:cubicBezTo>
                    <a:pt x="803803" y="2529984"/>
                    <a:pt x="806981" y="2531872"/>
                    <a:pt x="810286" y="2533666"/>
                  </a:cubicBezTo>
                  <a:cubicBezTo>
                    <a:pt x="822905" y="2539866"/>
                    <a:pt x="836185" y="2544366"/>
                    <a:pt x="849277" y="2549307"/>
                  </a:cubicBezTo>
                  <a:cubicBezTo>
                    <a:pt x="864949" y="2555191"/>
                    <a:pt x="866648" y="2554657"/>
                    <a:pt x="877191" y="2541911"/>
                  </a:cubicBezTo>
                  <a:cubicBezTo>
                    <a:pt x="917850" y="2492629"/>
                    <a:pt x="958446" y="2443284"/>
                    <a:pt x="999074" y="2393971"/>
                  </a:cubicBezTo>
                  <a:cubicBezTo>
                    <a:pt x="1005116" y="2386638"/>
                    <a:pt x="1011442" y="2383397"/>
                    <a:pt x="1020662" y="2386355"/>
                  </a:cubicBezTo>
                  <a:cubicBezTo>
                    <a:pt x="1035674" y="2391138"/>
                    <a:pt x="1051094" y="2394506"/>
                    <a:pt x="1066420" y="2398093"/>
                  </a:cubicBezTo>
                  <a:cubicBezTo>
                    <a:pt x="1074350" y="2399950"/>
                    <a:pt x="1078316" y="2403915"/>
                    <a:pt x="1079606" y="2411971"/>
                  </a:cubicBezTo>
                  <a:cubicBezTo>
                    <a:pt x="1081746" y="2425346"/>
                    <a:pt x="1084578" y="2438627"/>
                    <a:pt x="1086498" y="2452033"/>
                  </a:cubicBezTo>
                  <a:cubicBezTo>
                    <a:pt x="1096033" y="2502825"/>
                    <a:pt x="1105852" y="2553586"/>
                    <a:pt x="1115167" y="2604411"/>
                  </a:cubicBezTo>
                  <a:cubicBezTo>
                    <a:pt x="1117338" y="2616212"/>
                    <a:pt x="1122972" y="2621939"/>
                    <a:pt x="1134741" y="2623355"/>
                  </a:cubicBezTo>
                  <a:cubicBezTo>
                    <a:pt x="1148651" y="2624992"/>
                    <a:pt x="1162529" y="2626849"/>
                    <a:pt x="1176471" y="2628328"/>
                  </a:cubicBezTo>
                  <a:cubicBezTo>
                    <a:pt x="1182072" y="2628926"/>
                    <a:pt x="1186950" y="2627856"/>
                    <a:pt x="1190349" y="2622915"/>
                  </a:cubicBezTo>
                  <a:cubicBezTo>
                    <a:pt x="1191073" y="2621782"/>
                    <a:pt x="1191765" y="2620681"/>
                    <a:pt x="1192331" y="2619485"/>
                  </a:cubicBezTo>
                  <a:cubicBezTo>
                    <a:pt x="1220277" y="2559503"/>
                    <a:pt x="1248222" y="2499521"/>
                    <a:pt x="1276262" y="2439602"/>
                  </a:cubicBezTo>
                  <a:cubicBezTo>
                    <a:pt x="1279598" y="2432458"/>
                    <a:pt x="1282619" y="2426353"/>
                    <a:pt x="1291997" y="2426448"/>
                  </a:cubicBezTo>
                  <a:cubicBezTo>
                    <a:pt x="1309526" y="2426668"/>
                    <a:pt x="1327086" y="2426479"/>
                    <a:pt x="1344615" y="2426511"/>
                  </a:cubicBezTo>
                  <a:cubicBezTo>
                    <a:pt x="1350972" y="2426511"/>
                    <a:pt x="1355724" y="2428934"/>
                    <a:pt x="1358052" y="2435008"/>
                  </a:cubicBezTo>
                  <a:cubicBezTo>
                    <a:pt x="1363749" y="2449767"/>
                    <a:pt x="1371616" y="2463488"/>
                    <a:pt x="1378193" y="2477838"/>
                  </a:cubicBezTo>
                  <a:cubicBezTo>
                    <a:pt x="1400474" y="2526396"/>
                    <a:pt x="1423384" y="2574703"/>
                    <a:pt x="1446168" y="2623041"/>
                  </a:cubicBezTo>
                  <a:cubicBezTo>
                    <a:pt x="1449599" y="2627982"/>
                    <a:pt x="1454508" y="2628894"/>
                    <a:pt x="1460078" y="2628328"/>
                  </a:cubicBezTo>
                  <a:cubicBezTo>
                    <a:pt x="1474019" y="2626849"/>
                    <a:pt x="1487929" y="2625055"/>
                    <a:pt x="1501807" y="2623324"/>
                  </a:cubicBezTo>
                  <a:cubicBezTo>
                    <a:pt x="1513451" y="2621845"/>
                    <a:pt x="1519525" y="2616275"/>
                    <a:pt x="1521539" y="2604442"/>
                  </a:cubicBezTo>
                  <a:cubicBezTo>
                    <a:pt x="1530288" y="2553492"/>
                    <a:pt x="1540988" y="2502857"/>
                    <a:pt x="1549862" y="2451907"/>
                  </a:cubicBezTo>
                  <a:cubicBezTo>
                    <a:pt x="1551908" y="2438438"/>
                    <a:pt x="1554362" y="2425063"/>
                    <a:pt x="1556911" y="2411720"/>
                  </a:cubicBezTo>
                  <a:cubicBezTo>
                    <a:pt x="1558296" y="2404419"/>
                    <a:pt x="1562167" y="2400233"/>
                    <a:pt x="1569531" y="2398502"/>
                  </a:cubicBezTo>
                  <a:cubicBezTo>
                    <a:pt x="1583189" y="2395261"/>
                    <a:pt x="1596847" y="2391957"/>
                    <a:pt x="1610410" y="2388243"/>
                  </a:cubicBezTo>
                  <a:cubicBezTo>
                    <a:pt x="1628411" y="2383302"/>
                    <a:pt x="1629166" y="2383648"/>
                    <a:pt x="1640622" y="2397621"/>
                  </a:cubicBezTo>
                  <a:cubicBezTo>
                    <a:pt x="1680588" y="2446557"/>
                    <a:pt x="1721342" y="2494832"/>
                    <a:pt x="1760868" y="2544145"/>
                  </a:cubicBezTo>
                  <a:cubicBezTo>
                    <a:pt x="1767225" y="2552107"/>
                    <a:pt x="1773928" y="2554845"/>
                    <a:pt x="1783684" y="2550786"/>
                  </a:cubicBezTo>
                  <a:cubicBezTo>
                    <a:pt x="1797846" y="2544869"/>
                    <a:pt x="1812574" y="2540306"/>
                    <a:pt x="1826389" y="2533572"/>
                  </a:cubicBezTo>
                  <a:cubicBezTo>
                    <a:pt x="1829693" y="2531746"/>
                    <a:pt x="1832840" y="2529764"/>
                    <a:pt x="1834257" y="2525987"/>
                  </a:cubicBezTo>
                  <a:cubicBezTo>
                    <a:pt x="1837655" y="2514595"/>
                    <a:pt x="1833124" y="2503549"/>
                    <a:pt x="1832777" y="2492314"/>
                  </a:cubicBezTo>
                  <a:cubicBezTo>
                    <a:pt x="1831739" y="2458862"/>
                    <a:pt x="1829442" y="2425441"/>
                    <a:pt x="1826672" y="2392145"/>
                  </a:cubicBezTo>
                  <a:cubicBezTo>
                    <a:pt x="1825256" y="2375215"/>
                    <a:pt x="1826704" y="2358189"/>
                    <a:pt x="1823651" y="2341384"/>
                  </a:cubicBezTo>
                  <a:cubicBezTo>
                    <a:pt x="1821606" y="2335436"/>
                    <a:pt x="1822329" y="2329205"/>
                    <a:pt x="1821700" y="2323163"/>
                  </a:cubicBezTo>
                  <a:cubicBezTo>
                    <a:pt x="1820504" y="2311708"/>
                    <a:pt x="1824658" y="2304439"/>
                    <a:pt x="1835358" y="2299183"/>
                  </a:cubicBezTo>
                  <a:cubicBezTo>
                    <a:pt x="1845523" y="2294179"/>
                    <a:pt x="1856348" y="2289711"/>
                    <a:pt x="1865317" y="2282850"/>
                  </a:cubicBezTo>
                  <a:cubicBezTo>
                    <a:pt x="1878535" y="2272748"/>
                    <a:pt x="1888637" y="2275045"/>
                    <a:pt x="1901319" y="2284738"/>
                  </a:cubicBezTo>
                  <a:cubicBezTo>
                    <a:pt x="1950444" y="2322188"/>
                    <a:pt x="2001268" y="2357434"/>
                    <a:pt x="2050581" y="2394663"/>
                  </a:cubicBezTo>
                  <a:cubicBezTo>
                    <a:pt x="2060274" y="2401964"/>
                    <a:pt x="2068488" y="2402153"/>
                    <a:pt x="2077708" y="2394694"/>
                  </a:cubicBezTo>
                  <a:cubicBezTo>
                    <a:pt x="2086205" y="2387803"/>
                    <a:pt x="2095615" y="2382075"/>
                    <a:pt x="2104269" y="2375372"/>
                  </a:cubicBezTo>
                  <a:cubicBezTo>
                    <a:pt x="2108392" y="2372068"/>
                    <a:pt x="2113144" y="2369424"/>
                    <a:pt x="2116133" y="2364861"/>
                  </a:cubicBezTo>
                  <a:cubicBezTo>
                    <a:pt x="2120256" y="2357749"/>
                    <a:pt x="2116448" y="2351234"/>
                    <a:pt x="2114308" y="2344783"/>
                  </a:cubicBezTo>
                  <a:cubicBezTo>
                    <a:pt x="2096811" y="2292260"/>
                    <a:pt x="2079439" y="2239736"/>
                    <a:pt x="2063169" y="2186804"/>
                  </a:cubicBezTo>
                  <a:cubicBezTo>
                    <a:pt x="2060085" y="2179597"/>
                    <a:pt x="2057316" y="2172265"/>
                    <a:pt x="2055113" y="2164743"/>
                  </a:cubicBezTo>
                  <a:cubicBezTo>
                    <a:pt x="2050676" y="2156026"/>
                    <a:pt x="2052784" y="2149071"/>
                    <a:pt x="2060022" y="2142683"/>
                  </a:cubicBezTo>
                  <a:cubicBezTo>
                    <a:pt x="2070502" y="2133430"/>
                    <a:pt x="2081988" y="2125185"/>
                    <a:pt x="2090926" y="2114360"/>
                  </a:cubicBezTo>
                  <a:cubicBezTo>
                    <a:pt x="2099108" y="2104447"/>
                    <a:pt x="2107636" y="2103156"/>
                    <a:pt x="2119690" y="2108097"/>
                  </a:cubicBezTo>
                  <a:cubicBezTo>
                    <a:pt x="2175517" y="2131039"/>
                    <a:pt x="2231691" y="2153099"/>
                    <a:pt x="2287739" y="2175600"/>
                  </a:cubicBezTo>
                  <a:cubicBezTo>
                    <a:pt x="2311027" y="2184947"/>
                    <a:pt x="2310996" y="2185010"/>
                    <a:pt x="2326825" y="2165939"/>
                  </a:cubicBezTo>
                  <a:cubicBezTo>
                    <a:pt x="2328776" y="2163579"/>
                    <a:pt x="2331105" y="2161565"/>
                    <a:pt x="2333088" y="2159204"/>
                  </a:cubicBezTo>
                  <a:cubicBezTo>
                    <a:pt x="2336990" y="2153540"/>
                    <a:pt x="2341522" y="2148442"/>
                    <a:pt x="2346620" y="2143847"/>
                  </a:cubicBezTo>
                  <a:cubicBezTo>
                    <a:pt x="2353512" y="2134878"/>
                    <a:pt x="2351938" y="2126916"/>
                    <a:pt x="2345927" y="2117570"/>
                  </a:cubicBezTo>
                  <a:cubicBezTo>
                    <a:pt x="2313733" y="2067375"/>
                    <a:pt x="2281917" y="2016929"/>
                    <a:pt x="2249692" y="1966765"/>
                  </a:cubicBezTo>
                  <a:cubicBezTo>
                    <a:pt x="2246576" y="1962580"/>
                    <a:pt x="2243996" y="1958048"/>
                    <a:pt x="2241667" y="1953359"/>
                  </a:cubicBezTo>
                  <a:cubicBezTo>
                    <a:pt x="2236758" y="1946247"/>
                    <a:pt x="2237922" y="1939544"/>
                    <a:pt x="2242706" y="1932746"/>
                  </a:cubicBezTo>
                  <a:cubicBezTo>
                    <a:pt x="2250542" y="1921669"/>
                    <a:pt x="2258441" y="1910403"/>
                    <a:pt x="2264200" y="1898287"/>
                  </a:cubicBezTo>
                  <a:cubicBezTo>
                    <a:pt x="2270494" y="1885006"/>
                    <a:pt x="2279463" y="1882583"/>
                    <a:pt x="2292712" y="1884503"/>
                  </a:cubicBezTo>
                  <a:cubicBezTo>
                    <a:pt x="2349829" y="1892811"/>
                    <a:pt x="2407136" y="1899703"/>
                    <a:pt x="2464380" y="1906815"/>
                  </a:cubicBezTo>
                  <a:cubicBezTo>
                    <a:pt x="2497424" y="1910937"/>
                    <a:pt x="2492955" y="1917231"/>
                    <a:pt x="2509823" y="1882929"/>
                  </a:cubicBezTo>
                  <a:cubicBezTo>
                    <a:pt x="2511743" y="1878807"/>
                    <a:pt x="2513599" y="1874684"/>
                    <a:pt x="2515456" y="1870530"/>
                  </a:cubicBezTo>
                  <a:cubicBezTo>
                    <a:pt x="2517691" y="1864236"/>
                    <a:pt x="2520428" y="1858099"/>
                    <a:pt x="2521498" y="1851459"/>
                  </a:cubicBezTo>
                  <a:cubicBezTo>
                    <a:pt x="2500256" y="1826283"/>
                    <a:pt x="2406979" y="1744209"/>
                    <a:pt x="2387153" y="1722527"/>
                  </a:cubicBezTo>
                  <a:cubicBezTo>
                    <a:pt x="2385076" y="1719254"/>
                    <a:pt x="2383502" y="1715729"/>
                    <a:pt x="2380261" y="1713149"/>
                  </a:cubicBezTo>
                  <a:cubicBezTo>
                    <a:pt x="2356627" y="1694235"/>
                    <a:pt x="2362386" y="1696186"/>
                    <a:pt x="2370977" y="1673150"/>
                  </a:cubicBezTo>
                  <a:cubicBezTo>
                    <a:pt x="2371450" y="1671923"/>
                    <a:pt x="2371953" y="1670727"/>
                    <a:pt x="2372299" y="1669500"/>
                  </a:cubicBezTo>
                  <a:cubicBezTo>
                    <a:pt x="2374282" y="1663741"/>
                    <a:pt x="2376170" y="1657919"/>
                    <a:pt x="2377901" y="1652034"/>
                  </a:cubicBezTo>
                  <a:cubicBezTo>
                    <a:pt x="2385359" y="1626543"/>
                    <a:pt x="2385391" y="1626826"/>
                    <a:pt x="2411322" y="1623868"/>
                  </a:cubicBezTo>
                  <a:cubicBezTo>
                    <a:pt x="2472625" y="1616850"/>
                    <a:pt x="2533803" y="1608668"/>
                    <a:pt x="2595075" y="1601241"/>
                  </a:cubicBezTo>
                  <a:cubicBezTo>
                    <a:pt x="2599638" y="1599731"/>
                    <a:pt x="2605209" y="1598409"/>
                    <a:pt x="2606688" y="1593720"/>
                  </a:cubicBezTo>
                  <a:cubicBezTo>
                    <a:pt x="2611503" y="1578237"/>
                    <a:pt x="2618017" y="1562848"/>
                    <a:pt x="2613894" y="1545948"/>
                  </a:cubicBezTo>
                  <a:cubicBezTo>
                    <a:pt x="2617419" y="1537703"/>
                    <a:pt x="2615122" y="1532857"/>
                    <a:pt x="2606688" y="1528766"/>
                  </a:cubicBezTo>
                  <a:cubicBezTo>
                    <a:pt x="2591016" y="1521182"/>
                    <a:pt x="2485434" y="1461766"/>
                    <a:pt x="2447796" y="1440807"/>
                  </a:cubicBezTo>
                  <a:cubicBezTo>
                    <a:pt x="2445058" y="1438069"/>
                    <a:pt x="2442446" y="1435080"/>
                    <a:pt x="2438827" y="1433506"/>
                  </a:cubicBezTo>
                  <a:cubicBezTo>
                    <a:pt x="2426302" y="1428156"/>
                    <a:pt x="2423690" y="1418180"/>
                    <a:pt x="2425420" y="1405938"/>
                  </a:cubicBezTo>
                  <a:cubicBezTo>
                    <a:pt x="2426522" y="1398291"/>
                    <a:pt x="2428221" y="1390675"/>
                    <a:pt x="2427749" y="1382839"/>
                  </a:cubicBezTo>
                  <a:cubicBezTo>
                    <a:pt x="2427718" y="1380227"/>
                    <a:pt x="2427718" y="1377584"/>
                    <a:pt x="2427718" y="1374972"/>
                  </a:cubicBezTo>
                  <a:cubicBezTo>
                    <a:pt x="2427718" y="1352597"/>
                    <a:pt x="2427655" y="1352502"/>
                    <a:pt x="2449054" y="1344006"/>
                  </a:cubicBezTo>
                  <a:cubicBezTo>
                    <a:pt x="2508438" y="1320466"/>
                    <a:pt x="2567759" y="1296863"/>
                    <a:pt x="2627301" y="1273796"/>
                  </a:cubicBezTo>
                  <a:cubicBezTo>
                    <a:pt x="2634381" y="1270617"/>
                    <a:pt x="2635577" y="1264418"/>
                    <a:pt x="2636144" y="1257526"/>
                  </a:cubicBezTo>
                  <a:cubicBezTo>
                    <a:pt x="2637308" y="1243459"/>
                    <a:pt x="2635357" y="1229895"/>
                    <a:pt x="2629724" y="1216867"/>
                  </a:cubicBezTo>
                  <a:close/>
                  <a:moveTo>
                    <a:pt x="1949940" y="885110"/>
                  </a:moveTo>
                  <a:cubicBezTo>
                    <a:pt x="1984715" y="885110"/>
                    <a:pt x="2012880" y="913276"/>
                    <a:pt x="2012880" y="948050"/>
                  </a:cubicBezTo>
                  <a:cubicBezTo>
                    <a:pt x="2012880" y="982824"/>
                    <a:pt x="1984715" y="1010990"/>
                    <a:pt x="1949940" y="1010990"/>
                  </a:cubicBezTo>
                  <a:cubicBezTo>
                    <a:pt x="1915166" y="1010990"/>
                    <a:pt x="1887000" y="982824"/>
                    <a:pt x="1887000" y="948050"/>
                  </a:cubicBezTo>
                  <a:cubicBezTo>
                    <a:pt x="1887000" y="913276"/>
                    <a:pt x="1915197" y="885110"/>
                    <a:pt x="1949940" y="885110"/>
                  </a:cubicBezTo>
                  <a:close/>
                  <a:moveTo>
                    <a:pt x="1317393" y="409913"/>
                  </a:moveTo>
                  <a:cubicBezTo>
                    <a:pt x="1578091" y="409913"/>
                    <a:pt x="1789443" y="559962"/>
                    <a:pt x="1789443" y="745068"/>
                  </a:cubicBezTo>
                  <a:cubicBezTo>
                    <a:pt x="1789443" y="930175"/>
                    <a:pt x="1578091" y="1080224"/>
                    <a:pt x="1317393" y="1080224"/>
                  </a:cubicBezTo>
                  <a:cubicBezTo>
                    <a:pt x="1056696" y="1080224"/>
                    <a:pt x="845343" y="930175"/>
                    <a:pt x="845343" y="745068"/>
                  </a:cubicBezTo>
                  <a:cubicBezTo>
                    <a:pt x="845343" y="559962"/>
                    <a:pt x="1056696" y="409913"/>
                    <a:pt x="1317393" y="409913"/>
                  </a:cubicBezTo>
                  <a:close/>
                  <a:moveTo>
                    <a:pt x="684846" y="885110"/>
                  </a:moveTo>
                  <a:cubicBezTo>
                    <a:pt x="719621" y="885110"/>
                    <a:pt x="747786" y="913276"/>
                    <a:pt x="747786" y="948050"/>
                  </a:cubicBezTo>
                  <a:cubicBezTo>
                    <a:pt x="747786" y="982824"/>
                    <a:pt x="719621" y="1010990"/>
                    <a:pt x="684846" y="1010990"/>
                  </a:cubicBezTo>
                  <a:cubicBezTo>
                    <a:pt x="650072" y="1010990"/>
                    <a:pt x="621906" y="982824"/>
                    <a:pt x="621906" y="948050"/>
                  </a:cubicBezTo>
                  <a:cubicBezTo>
                    <a:pt x="621906" y="913276"/>
                    <a:pt x="650103" y="885110"/>
                    <a:pt x="684846" y="885110"/>
                  </a:cubicBezTo>
                  <a:close/>
                  <a:moveTo>
                    <a:pt x="1053926" y="2005473"/>
                  </a:moveTo>
                  <a:cubicBezTo>
                    <a:pt x="890408" y="2092205"/>
                    <a:pt x="658820" y="1975797"/>
                    <a:pt x="536654" y="1745468"/>
                  </a:cubicBezTo>
                  <a:cubicBezTo>
                    <a:pt x="414487" y="1515139"/>
                    <a:pt x="448034" y="1258124"/>
                    <a:pt x="611553" y="1171393"/>
                  </a:cubicBezTo>
                  <a:cubicBezTo>
                    <a:pt x="775071" y="1084661"/>
                    <a:pt x="1006658" y="1201069"/>
                    <a:pt x="1128825" y="1431398"/>
                  </a:cubicBezTo>
                  <a:cubicBezTo>
                    <a:pt x="1250991" y="1661727"/>
                    <a:pt x="1217476" y="1918742"/>
                    <a:pt x="1053926" y="2005473"/>
                  </a:cubicBezTo>
                  <a:close/>
                  <a:moveTo>
                    <a:pt x="1318967" y="2109293"/>
                  </a:moveTo>
                  <a:cubicBezTo>
                    <a:pt x="1283343" y="2109293"/>
                    <a:pt x="1254453" y="2080404"/>
                    <a:pt x="1254453" y="2044779"/>
                  </a:cubicBezTo>
                  <a:cubicBezTo>
                    <a:pt x="1254453" y="2009155"/>
                    <a:pt x="1283343" y="1980266"/>
                    <a:pt x="1318967" y="1980266"/>
                  </a:cubicBezTo>
                  <a:cubicBezTo>
                    <a:pt x="1354591" y="1980266"/>
                    <a:pt x="1383480" y="2009155"/>
                    <a:pt x="1383480" y="2044779"/>
                  </a:cubicBezTo>
                  <a:cubicBezTo>
                    <a:pt x="1383480" y="2080404"/>
                    <a:pt x="1354591" y="2109293"/>
                    <a:pt x="1318967" y="2109293"/>
                  </a:cubicBezTo>
                  <a:close/>
                  <a:moveTo>
                    <a:pt x="1318967" y="1442129"/>
                  </a:moveTo>
                  <a:cubicBezTo>
                    <a:pt x="1246837" y="1442129"/>
                    <a:pt x="1188366" y="1383658"/>
                    <a:pt x="1188366" y="1311528"/>
                  </a:cubicBezTo>
                  <a:cubicBezTo>
                    <a:pt x="1188366" y="1239399"/>
                    <a:pt x="1246837" y="1180928"/>
                    <a:pt x="1318967" y="1180928"/>
                  </a:cubicBezTo>
                  <a:cubicBezTo>
                    <a:pt x="1391096" y="1180928"/>
                    <a:pt x="1449567" y="1239399"/>
                    <a:pt x="1449567" y="1311528"/>
                  </a:cubicBezTo>
                  <a:cubicBezTo>
                    <a:pt x="1449567" y="1383626"/>
                    <a:pt x="1391096" y="1442129"/>
                    <a:pt x="1318967" y="1442129"/>
                  </a:cubicBezTo>
                  <a:close/>
                  <a:moveTo>
                    <a:pt x="2098730" y="1745500"/>
                  </a:moveTo>
                  <a:cubicBezTo>
                    <a:pt x="1976564" y="1975829"/>
                    <a:pt x="1744976" y="2092205"/>
                    <a:pt x="1581458" y="2005505"/>
                  </a:cubicBezTo>
                  <a:cubicBezTo>
                    <a:pt x="1417940" y="1918774"/>
                    <a:pt x="1384393" y="1661758"/>
                    <a:pt x="1506559" y="1431429"/>
                  </a:cubicBezTo>
                  <a:cubicBezTo>
                    <a:pt x="1628726" y="1201100"/>
                    <a:pt x="1860314" y="1084724"/>
                    <a:pt x="2023832" y="1171424"/>
                  </a:cubicBezTo>
                  <a:cubicBezTo>
                    <a:pt x="2187350" y="1258155"/>
                    <a:pt x="2220897" y="1515171"/>
                    <a:pt x="2098730" y="1745500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7" name="Freeform: Shape 9">
              <a:extLst>
                <a:ext uri="{FF2B5EF4-FFF2-40B4-BE49-F238E27FC236}">
                  <a16:creationId xmlns:a16="http://schemas.microsoft.com/office/drawing/2014/main" id="{6033F127-601C-5364-FA40-F083C2AD2990}"/>
                </a:ext>
              </a:extLst>
            </p:cNvPr>
            <p:cNvSpPr/>
            <p:nvPr/>
          </p:nvSpPr>
          <p:spPr>
            <a:xfrm flipH="1">
              <a:off x="3384452" y="3628349"/>
              <a:ext cx="967172" cy="964572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4AE427A0-795B-417F-6F57-0074F2D597EB}"/>
                </a:ext>
              </a:extLst>
            </p:cNvPr>
            <p:cNvSpPr/>
            <p:nvPr/>
          </p:nvSpPr>
          <p:spPr>
            <a:xfrm flipH="1">
              <a:off x="3916478" y="4114585"/>
              <a:ext cx="1426342" cy="1425410"/>
            </a:xfrm>
            <a:custGeom>
              <a:avLst/>
              <a:gdLst>
                <a:gd name="connsiteX0" fmla="*/ 494065 w 988147"/>
                <a:gd name="connsiteY0" fmla="*/ 418283 h 987501"/>
                <a:gd name="connsiteX1" fmla="*/ 418427 w 988147"/>
                <a:gd name="connsiteY1" fmla="*/ 493594 h 987501"/>
                <a:gd name="connsiteX2" fmla="*/ 493739 w 988147"/>
                <a:gd name="connsiteY2" fmla="*/ 569560 h 987501"/>
                <a:gd name="connsiteX3" fmla="*/ 569541 w 988147"/>
                <a:gd name="connsiteY3" fmla="*/ 494085 h 987501"/>
                <a:gd name="connsiteX4" fmla="*/ 494065 w 988147"/>
                <a:gd name="connsiteY4" fmla="*/ 418283 h 987501"/>
                <a:gd name="connsiteX5" fmla="*/ 494392 w 988147"/>
                <a:gd name="connsiteY5" fmla="*/ 193327 h 987501"/>
                <a:gd name="connsiteX6" fmla="*/ 794660 w 988147"/>
                <a:gd name="connsiteY6" fmla="*/ 494411 h 987501"/>
                <a:gd name="connsiteX7" fmla="*/ 493249 w 988147"/>
                <a:gd name="connsiteY7" fmla="*/ 794353 h 987501"/>
                <a:gd name="connsiteX8" fmla="*/ 193471 w 988147"/>
                <a:gd name="connsiteY8" fmla="*/ 493431 h 987501"/>
                <a:gd name="connsiteX9" fmla="*/ 494392 w 988147"/>
                <a:gd name="connsiteY9" fmla="*/ 193327 h 987501"/>
                <a:gd name="connsiteX10" fmla="*/ 494464 w 988147"/>
                <a:gd name="connsiteY10" fmla="*/ 132604 h 987501"/>
                <a:gd name="connsiteX11" fmla="*/ 133489 w 988147"/>
                <a:gd name="connsiteY11" fmla="*/ 491484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2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1 w 988147"/>
                <a:gd name="connsiteY25" fmla="*/ 61399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8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6 w 988147"/>
                <a:gd name="connsiteY32" fmla="*/ 97573 h 987501"/>
                <a:gd name="connsiteX33" fmla="*/ 803463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5 h 987501"/>
                <a:gd name="connsiteX40" fmla="*/ 893135 w 988147"/>
                <a:gd name="connsiteY40" fmla="*/ 196955 h 987501"/>
                <a:gd name="connsiteX41" fmla="*/ 891231 w 988147"/>
                <a:gd name="connsiteY41" fmla="*/ 218278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7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0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7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9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6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3 w 988147"/>
                <a:gd name="connsiteY151" fmla="*/ 579824 h 987501"/>
                <a:gd name="connsiteX152" fmla="*/ 1361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1 h 987501"/>
                <a:gd name="connsiteX156" fmla="*/ 71614 w 988147"/>
                <a:gd name="connsiteY156" fmla="*/ 505763 h 987501"/>
                <a:gd name="connsiteX157" fmla="*/ 71042 w 988147"/>
                <a:gd name="connsiteY157" fmla="*/ 479299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3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9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2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69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5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1 h 987501"/>
                <a:gd name="connsiteX193" fmla="*/ 297794 w 988147"/>
                <a:gd name="connsiteY193" fmla="*/ 37220 h 987501"/>
                <a:gd name="connsiteX194" fmla="*/ 310550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1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6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6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065" y="418283"/>
                  </a:moveTo>
                  <a:cubicBezTo>
                    <a:pt x="448649" y="418283"/>
                    <a:pt x="418263" y="455530"/>
                    <a:pt x="418427" y="493594"/>
                  </a:cubicBezTo>
                  <a:cubicBezTo>
                    <a:pt x="418590" y="535743"/>
                    <a:pt x="451754" y="569560"/>
                    <a:pt x="493739" y="569560"/>
                  </a:cubicBezTo>
                  <a:cubicBezTo>
                    <a:pt x="535724" y="569560"/>
                    <a:pt x="569377" y="536233"/>
                    <a:pt x="569541" y="494085"/>
                  </a:cubicBezTo>
                  <a:cubicBezTo>
                    <a:pt x="569704" y="452099"/>
                    <a:pt x="536704" y="418283"/>
                    <a:pt x="494065" y="418283"/>
                  </a:cubicBezTo>
                  <a:close/>
                  <a:moveTo>
                    <a:pt x="494392" y="193327"/>
                  </a:moveTo>
                  <a:cubicBezTo>
                    <a:pt x="659556" y="193654"/>
                    <a:pt x="794987" y="328758"/>
                    <a:pt x="794660" y="494411"/>
                  </a:cubicBezTo>
                  <a:cubicBezTo>
                    <a:pt x="794333" y="658268"/>
                    <a:pt x="661353" y="794679"/>
                    <a:pt x="493249" y="794353"/>
                  </a:cubicBezTo>
                  <a:cubicBezTo>
                    <a:pt x="323838" y="793862"/>
                    <a:pt x="192164" y="655654"/>
                    <a:pt x="193471" y="493431"/>
                  </a:cubicBezTo>
                  <a:cubicBezTo>
                    <a:pt x="192491" y="328921"/>
                    <a:pt x="328412" y="193000"/>
                    <a:pt x="494392" y="193327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4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29"/>
                    <a:pt x="693990" y="132794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3"/>
                    <a:pt x="581471" y="53594"/>
                    <a:pt x="581852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1" y="61399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8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6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6" y="97573"/>
                  </a:cubicBezTo>
                  <a:cubicBezTo>
                    <a:pt x="813744" y="110900"/>
                    <a:pt x="811078" y="116612"/>
                    <a:pt x="803463" y="130510"/>
                  </a:cubicBezTo>
                  <a:cubicBezTo>
                    <a:pt x="796609" y="143075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2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4"/>
                    <a:pt x="878475" y="178107"/>
                    <a:pt x="885900" y="187245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6" y="205332"/>
                    <a:pt x="897894" y="210853"/>
                    <a:pt x="891231" y="218278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2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1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90" y="319945"/>
                    <a:pt x="957676" y="324896"/>
                    <a:pt x="948347" y="330797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0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7"/>
                    <a:pt x="945681" y="463117"/>
                    <a:pt x="930641" y="467686"/>
                  </a:cubicBezTo>
                  <a:cubicBezTo>
                    <a:pt x="919789" y="470922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0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5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80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200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7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40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7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9" y="916048"/>
                  </a:cubicBezTo>
                  <a:cubicBezTo>
                    <a:pt x="498272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6" y="954697"/>
                  </a:cubicBezTo>
                  <a:cubicBezTo>
                    <a:pt x="308074" y="954506"/>
                    <a:pt x="307504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7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9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1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4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7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50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1" y="596959"/>
                    <a:pt x="82275" y="590676"/>
                  </a:cubicBezTo>
                  <a:cubicBezTo>
                    <a:pt x="79610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3" y="579824"/>
                  </a:cubicBezTo>
                  <a:cubicBezTo>
                    <a:pt x="8024" y="579443"/>
                    <a:pt x="3836" y="575826"/>
                    <a:pt x="1361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1" y="537177"/>
                    <a:pt x="17924" y="532227"/>
                  </a:cubicBezTo>
                  <a:cubicBezTo>
                    <a:pt x="31632" y="528039"/>
                    <a:pt x="45340" y="523469"/>
                    <a:pt x="59238" y="519661"/>
                  </a:cubicBezTo>
                  <a:cubicBezTo>
                    <a:pt x="66854" y="517568"/>
                    <a:pt x="70852" y="513188"/>
                    <a:pt x="71614" y="505763"/>
                  </a:cubicBezTo>
                  <a:cubicBezTo>
                    <a:pt x="72375" y="497006"/>
                    <a:pt x="72756" y="488057"/>
                    <a:pt x="71042" y="479299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499"/>
                    <a:pt x="17353" y="454930"/>
                  </a:cubicBezTo>
                  <a:cubicBezTo>
                    <a:pt x="1361" y="449980"/>
                    <a:pt x="-353" y="447314"/>
                    <a:pt x="599" y="430560"/>
                  </a:cubicBezTo>
                  <a:cubicBezTo>
                    <a:pt x="789" y="427133"/>
                    <a:pt x="1551" y="423707"/>
                    <a:pt x="2313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4" y="407333"/>
                    <a:pt x="46482" y="406952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4" y="406762"/>
                    <a:pt x="81513" y="401431"/>
                    <a:pt x="83989" y="393054"/>
                  </a:cubicBezTo>
                  <a:cubicBezTo>
                    <a:pt x="85893" y="386771"/>
                    <a:pt x="87606" y="380489"/>
                    <a:pt x="88939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0"/>
                    <a:pt x="36202" y="298622"/>
                    <a:pt x="38676" y="295005"/>
                  </a:cubicBezTo>
                  <a:cubicBezTo>
                    <a:pt x="42675" y="288912"/>
                    <a:pt x="48196" y="285866"/>
                    <a:pt x="55811" y="287770"/>
                  </a:cubicBezTo>
                  <a:cubicBezTo>
                    <a:pt x="71994" y="291577"/>
                    <a:pt x="88368" y="295005"/>
                    <a:pt x="104551" y="299003"/>
                  </a:cubicBezTo>
                  <a:cubicBezTo>
                    <a:pt x="111975" y="300906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2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8"/>
                    <a:pt x="98648" y="192005"/>
                    <a:pt x="99791" y="190482"/>
                  </a:cubicBezTo>
                  <a:cubicBezTo>
                    <a:pt x="109501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49"/>
                    <a:pt x="181658" y="208188"/>
                    <a:pt x="187369" y="203428"/>
                  </a:cubicBezTo>
                  <a:cubicBezTo>
                    <a:pt x="193081" y="198669"/>
                    <a:pt x="198411" y="193338"/>
                    <a:pt x="203362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8"/>
                    <a:pt x="190034" y="139839"/>
                    <a:pt x="182419" y="125369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3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5" y="131272"/>
                  </a:cubicBezTo>
                  <a:cubicBezTo>
                    <a:pt x="284086" y="128416"/>
                    <a:pt x="289226" y="125369"/>
                    <a:pt x="294176" y="121562"/>
                  </a:cubicBezTo>
                  <a:cubicBezTo>
                    <a:pt x="299507" y="117183"/>
                    <a:pt x="301220" y="112042"/>
                    <a:pt x="299507" y="105189"/>
                  </a:cubicBezTo>
                  <a:cubicBezTo>
                    <a:pt x="295509" y="89386"/>
                    <a:pt x="292082" y="73394"/>
                    <a:pt x="288465" y="57591"/>
                  </a:cubicBezTo>
                  <a:cubicBezTo>
                    <a:pt x="286180" y="47310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50" y="31889"/>
                  </a:cubicBezTo>
                  <a:cubicBezTo>
                    <a:pt x="319879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1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1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6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2" y="66540"/>
                    <a:pt x="519976" y="60257"/>
                  </a:cubicBezTo>
                  <a:cubicBezTo>
                    <a:pt x="524545" y="44836"/>
                    <a:pt x="529305" y="29414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: Shape 453">
              <a:extLst>
                <a:ext uri="{FF2B5EF4-FFF2-40B4-BE49-F238E27FC236}">
                  <a16:creationId xmlns:a16="http://schemas.microsoft.com/office/drawing/2014/main" id="{9145011A-CED8-2479-781F-9BC886D5220A}"/>
                </a:ext>
              </a:extLst>
            </p:cNvPr>
            <p:cNvSpPr/>
            <p:nvPr/>
          </p:nvSpPr>
          <p:spPr>
            <a:xfrm flipH="1">
              <a:off x="3093867" y="4659007"/>
              <a:ext cx="1300254" cy="1299209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oogle Shape;258;p43">
            <a:extLst>
              <a:ext uri="{FF2B5EF4-FFF2-40B4-BE49-F238E27FC236}">
                <a16:creationId xmlns:a16="http://schemas.microsoft.com/office/drawing/2014/main" id="{1423C340-B3CB-76D0-6DC8-7570F1E6DE4A}"/>
              </a:ext>
            </a:extLst>
          </p:cNvPr>
          <p:cNvGrpSpPr/>
          <p:nvPr/>
        </p:nvGrpSpPr>
        <p:grpSpPr>
          <a:xfrm>
            <a:off x="9854186" y="-303489"/>
            <a:ext cx="1119219" cy="1436818"/>
            <a:chOff x="1768700" y="238125"/>
            <a:chExt cx="4080275" cy="5238125"/>
          </a:xfrm>
          <a:solidFill>
            <a:schemeClr val="bg1"/>
          </a:solidFill>
        </p:grpSpPr>
        <p:sp>
          <p:nvSpPr>
            <p:cNvPr id="9" name="Google Shape;259;p43">
              <a:extLst>
                <a:ext uri="{FF2B5EF4-FFF2-40B4-BE49-F238E27FC236}">
                  <a16:creationId xmlns:a16="http://schemas.microsoft.com/office/drawing/2014/main" id="{6D6AECBA-7609-5673-3E4F-9C476EAD3C56}"/>
                </a:ext>
              </a:extLst>
            </p:cNvPr>
            <p:cNvSpPr/>
            <p:nvPr/>
          </p:nvSpPr>
          <p:spPr>
            <a:xfrm>
              <a:off x="1768700" y="238125"/>
              <a:ext cx="2930650" cy="5238125"/>
            </a:xfrm>
            <a:custGeom>
              <a:avLst/>
              <a:gdLst/>
              <a:ahLst/>
              <a:cxnLst/>
              <a:rect l="l" t="t" r="r" b="b"/>
              <a:pathLst>
                <a:path w="117226" h="209525" extrusionOk="0">
                  <a:moveTo>
                    <a:pt x="70469" y="0"/>
                  </a:moveTo>
                  <a:cubicBezTo>
                    <a:pt x="70469" y="0"/>
                    <a:pt x="0" y="100138"/>
                    <a:pt x="0" y="139058"/>
                  </a:cubicBezTo>
                  <a:cubicBezTo>
                    <a:pt x="0" y="177976"/>
                    <a:pt x="31551" y="209525"/>
                    <a:pt x="70469" y="209525"/>
                  </a:cubicBezTo>
                  <a:cubicBezTo>
                    <a:pt x="88413" y="209525"/>
                    <a:pt x="104782" y="202806"/>
                    <a:pt x="117226" y="191760"/>
                  </a:cubicBezTo>
                  <a:cubicBezTo>
                    <a:pt x="89538" y="187980"/>
                    <a:pt x="68198" y="164251"/>
                    <a:pt x="68198" y="135526"/>
                  </a:cubicBezTo>
                  <a:cubicBezTo>
                    <a:pt x="68198" y="116691"/>
                    <a:pt x="88680" y="80067"/>
                    <a:pt x="105039" y="53814"/>
                  </a:cubicBezTo>
                  <a:cubicBezTo>
                    <a:pt x="87645" y="24413"/>
                    <a:pt x="70469" y="0"/>
                    <a:pt x="70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;p43">
              <a:extLst>
                <a:ext uri="{FF2B5EF4-FFF2-40B4-BE49-F238E27FC236}">
                  <a16:creationId xmlns:a16="http://schemas.microsoft.com/office/drawing/2014/main" id="{F9299FAD-0035-CC38-F1C6-B3C399CBE9E1}"/>
                </a:ext>
              </a:extLst>
            </p:cNvPr>
            <p:cNvSpPr/>
            <p:nvPr/>
          </p:nvSpPr>
          <p:spPr>
            <a:xfrm>
              <a:off x="3937125" y="1780575"/>
              <a:ext cx="1911850" cy="2842250"/>
            </a:xfrm>
            <a:custGeom>
              <a:avLst/>
              <a:gdLst/>
              <a:ahLst/>
              <a:cxnLst/>
              <a:rect l="l" t="t" r="r" b="b"/>
              <a:pathLst>
                <a:path w="76474" h="113690" extrusionOk="0">
                  <a:moveTo>
                    <a:pt x="38234" y="1"/>
                  </a:moveTo>
                  <a:cubicBezTo>
                    <a:pt x="38234" y="1"/>
                    <a:pt x="0" y="54335"/>
                    <a:pt x="0" y="75453"/>
                  </a:cubicBezTo>
                  <a:cubicBezTo>
                    <a:pt x="0" y="96571"/>
                    <a:pt x="17119" y="113690"/>
                    <a:pt x="38237" y="113690"/>
                  </a:cubicBezTo>
                  <a:cubicBezTo>
                    <a:pt x="59355" y="113690"/>
                    <a:pt x="76474" y="96571"/>
                    <a:pt x="76474" y="75453"/>
                  </a:cubicBezTo>
                  <a:cubicBezTo>
                    <a:pt x="76474" y="54337"/>
                    <a:pt x="38234" y="1"/>
                    <a:pt x="38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32CE728-C43E-C085-8D50-01230D6E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210" y="196227"/>
            <a:ext cx="1746016" cy="6006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AD6722-9003-8FE8-BB53-6320B6EE4D52}"/>
              </a:ext>
            </a:extLst>
          </p:cNvPr>
          <p:cNvSpPr txBox="1"/>
          <p:nvPr/>
        </p:nvSpPr>
        <p:spPr>
          <a:xfrm>
            <a:off x="381000" y="152400"/>
            <a:ext cx="8001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>
                <a:solidFill>
                  <a:srgbClr val="333333"/>
                </a:solidFill>
                <a:latin typeface="PingFangSC-Regular"/>
              </a:rPr>
              <a:t>OEM Equipment</a:t>
            </a:r>
            <a:r>
              <a:rPr lang="en-US" altLang="ko-KR" sz="3200" b="1" i="0">
                <a:solidFill>
                  <a:srgbClr val="333333"/>
                </a:solidFill>
                <a:effectLst/>
                <a:latin typeface="PingFangSC-Regular"/>
              </a:rPr>
              <a:t>., 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PingFangSC-Regular"/>
              </a:rPr>
              <a:t>Ltd.</a:t>
            </a:r>
          </a:p>
          <a:p>
            <a:r>
              <a:rPr lang="en-US" altLang="ko-KR" sz="2400" b="0" i="0" dirty="0">
                <a:solidFill>
                  <a:srgbClr val="333333"/>
                </a:solidFill>
                <a:effectLst/>
                <a:latin typeface="PingFangSC-Regular"/>
              </a:rPr>
              <a:t>WORLD AUTOMATION TECHLONOGY EQUIPMENT CO., LTD.</a:t>
            </a:r>
            <a:endParaRPr lang="ko-KR" altLang="en-US" sz="2400" dirty="0"/>
          </a:p>
        </p:txBody>
      </p:sp>
      <p:pic>
        <p:nvPicPr>
          <p:cNvPr id="1026" name="Picture 2" descr="Shadow line">
            <a:extLst>
              <a:ext uri="{FF2B5EF4-FFF2-40B4-BE49-F238E27FC236}">
                <a16:creationId xmlns:a16="http://schemas.microsoft.com/office/drawing/2014/main" id="{49954E58-E443-7B49-6A11-7BF0E001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21" y="1676400"/>
            <a:ext cx="714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2872C2-6C23-AE99-D497-EF1DB8DED783}"/>
              </a:ext>
            </a:extLst>
          </p:cNvPr>
          <p:cNvSpPr txBox="1">
            <a:spLocks/>
          </p:cNvSpPr>
          <p:nvPr/>
        </p:nvSpPr>
        <p:spPr>
          <a:xfrm>
            <a:off x="7543800" y="1676400"/>
            <a:ext cx="4049629" cy="2057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ko-KR" altLang="en-US" sz="1800" b="1" dirty="0" err="1">
                <a:latin typeface="+mj-ea"/>
                <a:ea typeface="+mj-ea"/>
              </a:rPr>
              <a:t>전처리</a:t>
            </a:r>
            <a:r>
              <a:rPr lang="en-US" altLang="ko-KR" sz="1800" b="1" dirty="0">
                <a:latin typeface="+mj-ea"/>
                <a:ea typeface="+mj-ea"/>
              </a:rPr>
              <a:t>, </a:t>
            </a:r>
            <a:r>
              <a:rPr lang="ko-KR" altLang="en-US" sz="1800" b="1" dirty="0">
                <a:latin typeface="+mj-ea"/>
                <a:ea typeface="+mj-ea"/>
              </a:rPr>
              <a:t>연마기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 err="1">
                <a:latin typeface="+mj-ea"/>
                <a:ea typeface="+mj-ea"/>
              </a:rPr>
              <a:t>소프트에칭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en-US" altLang="ko-KR" sz="1800" b="1" dirty="0">
                <a:latin typeface="+mj-ea"/>
                <a:ea typeface="+mj-ea"/>
              </a:rPr>
              <a:t>Tin stripper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en-US" altLang="ko-KR" sz="1800" b="1" dirty="0">
                <a:latin typeface="+mj-ea"/>
                <a:ea typeface="+mj-ea"/>
              </a:rPr>
              <a:t>DES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en-US" altLang="ko-KR" sz="1800" b="1" dirty="0">
                <a:latin typeface="+mj-ea"/>
                <a:ea typeface="+mj-ea"/>
              </a:rPr>
              <a:t>Super Roughness </a:t>
            </a:r>
            <a:r>
              <a:rPr lang="ko-KR" altLang="en-US" sz="1800" b="1" dirty="0">
                <a:latin typeface="+mj-ea"/>
                <a:ea typeface="+mj-ea"/>
              </a:rPr>
              <a:t>처리 라인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GB" altLang="ko-KR" sz="1800" b="1" dirty="0">
                <a:latin typeface="+mj-ea"/>
                <a:ea typeface="+mj-ea"/>
              </a:rPr>
              <a:t>PSR </a:t>
            </a:r>
            <a:r>
              <a:rPr lang="ko-KR" altLang="en-US" sz="1800" b="1" dirty="0" err="1">
                <a:latin typeface="+mj-ea"/>
                <a:ea typeface="+mj-ea"/>
              </a:rPr>
              <a:t>전처리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>
                <a:latin typeface="+mj-ea"/>
                <a:ea typeface="+mj-ea"/>
              </a:rPr>
              <a:t>OSP, Immersion Silver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수직 현상기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고압 수세기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동분 여과기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8079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 descr="资源 18@2x-8">
            <a:extLst>
              <a:ext uri="{FF2B5EF4-FFF2-40B4-BE49-F238E27FC236}">
                <a16:creationId xmlns:a16="http://schemas.microsoft.com/office/drawing/2014/main" id="{D122C8FC-2831-BD97-8D64-B0D11AEC9D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63081" y="1282314"/>
            <a:ext cx="7269094" cy="477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제목 4">
            <a:extLst>
              <a:ext uri="{FF2B5EF4-FFF2-40B4-BE49-F238E27FC236}">
                <a16:creationId xmlns:a16="http://schemas.microsoft.com/office/drawing/2014/main" id="{CDCEE6F3-6950-04B4-BA94-A2DFFAFBEF9A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PCB equipment solution</a:t>
            </a:r>
          </a:p>
          <a:p>
            <a:pPr algn="l"/>
            <a:r>
              <a:rPr lang="ko-KR" altLang="en-US" dirty="0" err="1"/>
              <a:t>쑤위엔</a:t>
            </a:r>
            <a:r>
              <a:rPr lang="ko-KR" altLang="en-US" dirty="0"/>
              <a:t>　캐리어 도금 설비</a:t>
            </a:r>
          </a:p>
        </p:txBody>
      </p:sp>
      <p:pic>
        <p:nvPicPr>
          <p:cNvPr id="2" name="图片 20" descr="资源 17@2x-8">
            <a:extLst>
              <a:ext uri="{FF2B5EF4-FFF2-40B4-BE49-F238E27FC236}">
                <a16:creationId xmlns:a16="http://schemas.microsoft.com/office/drawing/2014/main" id="{D565F361-E8AD-8C87-D1ED-58C6316CB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7628" y="259009"/>
            <a:ext cx="4092550" cy="238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36B491-502A-5E5D-EDC8-F1E86E24E7BB}"/>
              </a:ext>
            </a:extLst>
          </p:cNvPr>
          <p:cNvSpPr txBox="1"/>
          <p:nvPr/>
        </p:nvSpPr>
        <p:spPr>
          <a:xfrm>
            <a:off x="0" y="1313206"/>
            <a:ext cx="4461308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n-ea"/>
              </a:rPr>
              <a:t>캐리어</a:t>
            </a:r>
            <a:r>
              <a:rPr lang="ko-KR" altLang="en-US" dirty="0" err="1">
                <a:latin typeface="+mn-ea"/>
              </a:rPr>
              <a:t>설비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공급사 　</a:t>
            </a:r>
            <a:r>
              <a:rPr lang="en-US" altLang="ko-KR" sz="1800" dirty="0">
                <a:latin typeface="+mn-ea"/>
              </a:rPr>
              <a:t>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n-ea"/>
              </a:rPr>
              <a:t>DC/PPR </a:t>
            </a:r>
            <a:r>
              <a:rPr lang="ko-KR" altLang="en-US" sz="1800" dirty="0">
                <a:latin typeface="+mn-ea"/>
              </a:rPr>
              <a:t>도금라인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n-ea"/>
              </a:rPr>
              <a:t>MLB, IC sub, FPCB, High AR PCB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n-ea"/>
              </a:rPr>
              <a:t>솔루블</a:t>
            </a:r>
            <a:r>
              <a:rPr lang="en-US" altLang="ko-KR" sz="1800" dirty="0">
                <a:latin typeface="+mn-ea"/>
              </a:rPr>
              <a:t>/</a:t>
            </a:r>
            <a:r>
              <a:rPr lang="ko-KR" altLang="en-US" sz="1800" dirty="0" err="1">
                <a:latin typeface="+mn-ea"/>
              </a:rPr>
              <a:t>인솔루블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dirty="0" err="1">
                <a:latin typeface="+mn-ea"/>
              </a:rPr>
              <a:t>아노드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n-ea"/>
              </a:rPr>
              <a:t>좌우이동판넬교반</a:t>
            </a:r>
            <a:r>
              <a:rPr lang="ko-KR" altLang="en-US" dirty="0" err="1">
                <a:latin typeface="+mn-ea"/>
              </a:rPr>
              <a:t>／이덕터이동교반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n-ea"/>
              </a:rPr>
              <a:t>사이드이덕터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Side </a:t>
            </a:r>
            <a:r>
              <a:rPr lang="en-US" altLang="ko-KR" sz="1800" dirty="0" err="1">
                <a:latin typeface="+mn-ea"/>
              </a:rPr>
              <a:t>eductor</a:t>
            </a:r>
            <a:r>
              <a:rPr lang="en-US" altLang="ko-KR" sz="1800" dirty="0">
                <a:latin typeface="+mn-ea"/>
              </a:rPr>
              <a:t> (50mm/100mm </a:t>
            </a:r>
            <a:r>
              <a:rPr lang="en-US" altLang="ko-KR" sz="1800" dirty="0" err="1">
                <a:latin typeface="+mn-ea"/>
              </a:rPr>
              <a:t>picth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n-ea"/>
              </a:rPr>
              <a:t>고다층용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dirty="0" err="1">
                <a:latin typeface="+mn-ea"/>
              </a:rPr>
              <a:t>고유량</a:t>
            </a:r>
            <a:r>
              <a:rPr lang="ko-KR" altLang="en-US" sz="1800" dirty="0">
                <a:latin typeface="+mn-ea"/>
              </a:rPr>
              <a:t> 설계  </a:t>
            </a:r>
            <a:r>
              <a:rPr lang="en-US" altLang="ko-KR" sz="1800" dirty="0">
                <a:latin typeface="+mn-ea"/>
              </a:rPr>
              <a:t>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장기수명 </a:t>
            </a:r>
            <a:r>
              <a:rPr lang="en-US" altLang="ko-KR" sz="1800" dirty="0">
                <a:latin typeface="+mn-ea"/>
              </a:rPr>
              <a:t>MMO </a:t>
            </a:r>
            <a:r>
              <a:rPr lang="ko-KR" altLang="en-US" sz="1800" dirty="0">
                <a:latin typeface="+mn-ea"/>
              </a:rPr>
              <a:t>코팅 </a:t>
            </a:r>
            <a:r>
              <a:rPr lang="ko-KR" altLang="en-US" sz="1800" dirty="0" err="1">
                <a:latin typeface="+mn-ea"/>
              </a:rPr>
              <a:t>아노드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n-ea"/>
              </a:rPr>
              <a:t>DMS (Data management system)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전체 캐비닛 밀봉형태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64851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PCB equipment solution</a:t>
            </a:r>
          </a:p>
          <a:p>
            <a:pPr algn="l"/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SUNUS </a:t>
            </a: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수평 </a:t>
            </a:r>
            <a:r>
              <a:rPr lang="ko-KR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홀플러깅</a:t>
            </a: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설비</a:t>
            </a:r>
            <a:endParaRPr lang="ko-KR" altLang="en-US" sz="2000" dirty="0"/>
          </a:p>
          <a:p>
            <a:pPr algn="l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39BB7-8677-DB96-949F-DD9C54AB6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7971"/>
            <a:ext cx="10343835" cy="3187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BE2D61-9652-14AC-A20B-186A8EC38A42}"/>
              </a:ext>
            </a:extLst>
          </p:cNvPr>
          <p:cNvSpPr txBox="1"/>
          <p:nvPr/>
        </p:nvSpPr>
        <p:spPr>
          <a:xfrm>
            <a:off x="533401" y="4436441"/>
            <a:ext cx="54102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Work</a:t>
            </a:r>
            <a:r>
              <a:rPr lang="ko-KR" altLang="en-US" b="1" dirty="0"/>
              <a:t> </a:t>
            </a:r>
            <a:r>
              <a:rPr lang="en-US" altLang="ko-KR" b="1" dirty="0"/>
              <a:t>flow</a:t>
            </a:r>
            <a:r>
              <a:rPr lang="ko-KR" altLang="en-US" b="1" dirty="0"/>
              <a:t> 설명</a:t>
            </a:r>
            <a:r>
              <a:rPr lang="en-US" altLang="ko-KR" b="1" dirty="0"/>
              <a:t>: </a:t>
            </a:r>
          </a:p>
          <a:p>
            <a:r>
              <a:rPr lang="ko-KR" altLang="en-US" dirty="0"/>
              <a:t>기판 로봇 </a:t>
            </a:r>
            <a:r>
              <a:rPr lang="ko-KR" altLang="en-US" dirty="0" err="1"/>
              <a:t>로더</a:t>
            </a:r>
            <a:r>
              <a:rPr lang="en-US" altLang="ko-KR" dirty="0"/>
              <a:t>-</a:t>
            </a:r>
            <a:r>
              <a:rPr lang="ko-KR" altLang="en-US" dirty="0" err="1"/>
              <a:t>전면투입구진공</a:t>
            </a:r>
            <a:r>
              <a:rPr lang="ko-KR" altLang="en-US" dirty="0"/>
              <a:t> 및 정렬</a:t>
            </a:r>
            <a:r>
              <a:rPr lang="en-US" altLang="ko-KR" dirty="0"/>
              <a:t>- </a:t>
            </a:r>
            <a:r>
              <a:rPr lang="ko-KR" altLang="en-US" dirty="0" err="1"/>
              <a:t>인쇄실이동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진공</a:t>
            </a:r>
            <a:r>
              <a:rPr lang="en-US" altLang="ko-KR" dirty="0"/>
              <a:t>)-</a:t>
            </a:r>
            <a:r>
              <a:rPr lang="ko-KR" altLang="en-US" dirty="0"/>
              <a:t>인쇄 및 후면배출구</a:t>
            </a:r>
            <a:r>
              <a:rPr lang="en-US" altLang="ko-KR" dirty="0"/>
              <a:t> (</a:t>
            </a:r>
            <a:r>
              <a:rPr lang="ko-KR" altLang="en-US" dirty="0"/>
              <a:t>진공</a:t>
            </a:r>
            <a:r>
              <a:rPr lang="en-US" altLang="ko-KR" dirty="0"/>
              <a:t>-</a:t>
            </a:r>
            <a:r>
              <a:rPr lang="ko-KR" altLang="en-US" dirty="0"/>
              <a:t>진공해제</a:t>
            </a:r>
            <a:r>
              <a:rPr lang="en-US" altLang="ko-KR" dirty="0"/>
              <a:t>) – </a:t>
            </a:r>
            <a:r>
              <a:rPr lang="ko-KR" altLang="en-US" dirty="0"/>
              <a:t>로봇 </a:t>
            </a:r>
            <a:r>
              <a:rPr lang="ko-KR" altLang="en-US" dirty="0" err="1"/>
              <a:t>언로더</a:t>
            </a:r>
            <a:r>
              <a:rPr lang="ko-KR" altLang="en-US" dirty="0"/>
              <a:t> 및 오븐이동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8E30D-B507-8AA5-6F6E-688E52F5555A}"/>
              </a:ext>
            </a:extLst>
          </p:cNvPr>
          <p:cNvSpPr txBox="1"/>
          <p:nvPr/>
        </p:nvSpPr>
        <p:spPr>
          <a:xfrm>
            <a:off x="6477000" y="4385675"/>
            <a:ext cx="54102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Performance: </a:t>
            </a:r>
          </a:p>
          <a:p>
            <a:r>
              <a:rPr lang="en-US" altLang="ko-KR" dirty="0"/>
              <a:t>5:1</a:t>
            </a:r>
            <a:r>
              <a:rPr lang="ko-KR" altLang="en-US" dirty="0"/>
              <a:t> </a:t>
            </a:r>
            <a:r>
              <a:rPr lang="en-US" altLang="ko-KR" dirty="0"/>
              <a:t>AR</a:t>
            </a:r>
            <a:r>
              <a:rPr lang="ko-KR" altLang="en-US" dirty="0"/>
              <a:t> </a:t>
            </a:r>
            <a:r>
              <a:rPr lang="en-US" altLang="ko-KR" dirty="0"/>
              <a:t>BVH,</a:t>
            </a:r>
            <a:r>
              <a:rPr lang="ko-KR" altLang="en-US" dirty="0"/>
              <a:t> </a:t>
            </a:r>
            <a:r>
              <a:rPr lang="en-US" altLang="ko-KR" dirty="0"/>
              <a:t>30:1</a:t>
            </a:r>
            <a:r>
              <a:rPr lang="ko-KR" altLang="en-US" dirty="0"/>
              <a:t> </a:t>
            </a:r>
            <a:r>
              <a:rPr lang="ko-KR" altLang="en-US" dirty="0" err="1"/>
              <a:t>관통홀</a:t>
            </a:r>
            <a:r>
              <a:rPr lang="ko-KR" altLang="en-US" dirty="0"/>
              <a:t> 완벽 </a:t>
            </a:r>
            <a:r>
              <a:rPr lang="ko-KR" altLang="en-US" dirty="0" err="1"/>
              <a:t>홀플러깅</a:t>
            </a:r>
            <a:endParaRPr lang="en-US" altLang="ko-KR" dirty="0"/>
          </a:p>
          <a:p>
            <a:r>
              <a:rPr lang="en-US" altLang="ko-KR" dirty="0"/>
              <a:t>20pa </a:t>
            </a:r>
            <a:r>
              <a:rPr lang="ko-KR" altLang="en-US" dirty="0"/>
              <a:t>이르는 진공도</a:t>
            </a:r>
            <a:endParaRPr lang="en-US" altLang="ko-KR" dirty="0"/>
          </a:p>
          <a:p>
            <a:r>
              <a:rPr lang="en-US" altLang="ko-KR" dirty="0"/>
              <a:t>1.5~3.5 </a:t>
            </a:r>
            <a:r>
              <a:rPr lang="ko-KR" altLang="en-US" dirty="0"/>
              <a:t>판넬</a:t>
            </a:r>
            <a:r>
              <a:rPr lang="en-US" altLang="ko-KR" dirty="0"/>
              <a:t>/</a:t>
            </a:r>
            <a:r>
              <a:rPr lang="ko-KR" altLang="en-US" dirty="0"/>
              <a:t>분 생산성능</a:t>
            </a:r>
            <a:endParaRPr lang="en-US" altLang="ko-KR" dirty="0"/>
          </a:p>
          <a:p>
            <a:r>
              <a:rPr lang="en-US" altLang="ko-KR" dirty="0"/>
              <a:t>4CCD </a:t>
            </a:r>
            <a:r>
              <a:rPr lang="ko-KR" altLang="en-US" dirty="0"/>
              <a:t>카메라 </a:t>
            </a:r>
            <a:r>
              <a:rPr lang="ko-KR" altLang="en-US" dirty="0" err="1"/>
              <a:t>얼라인먼트</a:t>
            </a:r>
            <a:endParaRPr lang="en-US" altLang="ko-KR" dirty="0"/>
          </a:p>
          <a:p>
            <a:r>
              <a:rPr lang="ko-KR" altLang="en-US" dirty="0" err="1"/>
              <a:t>자동잉크공급장치</a:t>
            </a:r>
            <a:r>
              <a:rPr lang="ko-KR" altLang="en-US" dirty="0"/>
              <a:t> 및 자동 망사 세척장치</a:t>
            </a:r>
          </a:p>
        </p:txBody>
      </p:sp>
    </p:spTree>
    <p:extLst>
      <p:ext uri="{BB962C8B-B14F-4D97-AF65-F5344CB8AC3E}">
        <p14:creationId xmlns:p14="http://schemas.microsoft.com/office/powerpoint/2010/main" val="7712431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PCB equipment solution</a:t>
            </a:r>
          </a:p>
          <a:p>
            <a:pPr algn="l"/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SUNUS </a:t>
            </a: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수평 </a:t>
            </a:r>
            <a:r>
              <a:rPr lang="ko-KR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홀플러깅</a:t>
            </a: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설비</a:t>
            </a:r>
            <a:endParaRPr lang="ko-KR" altLang="en-US" sz="2000" dirty="0"/>
          </a:p>
          <a:p>
            <a:pPr algn="l"/>
            <a:endParaRPr lang="ko-KR" altLang="en-US" dirty="0"/>
          </a:p>
        </p:txBody>
      </p:sp>
      <p:sp>
        <p:nvSpPr>
          <p:cNvPr id="2" name="文本框 10">
            <a:extLst>
              <a:ext uri="{FF2B5EF4-FFF2-40B4-BE49-F238E27FC236}">
                <a16:creationId xmlns:a16="http://schemas.microsoft.com/office/drawing/2014/main" id="{FBF6518E-DD8B-C4DA-7A83-8461B10290A1}"/>
              </a:ext>
            </a:extLst>
          </p:cNvPr>
          <p:cNvSpPr txBox="1"/>
          <p:nvPr/>
        </p:nvSpPr>
        <p:spPr>
          <a:xfrm>
            <a:off x="2914067" y="5638800"/>
            <a:ext cx="9372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rgbClr val="C00000"/>
                </a:solidFill>
                <a:sym typeface="MS Gothic" panose="020B0609070205080204" pitchFamily="49" charset="-128"/>
              </a:rPr>
              <a:t>切片1</a:t>
            </a:r>
          </a:p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rgbClr val="C00000"/>
                </a:solidFill>
                <a:sym typeface="MS Gothic" panose="020B0609070205080204" pitchFamily="49" charset="-128"/>
              </a:rPr>
              <a:t>slice</a:t>
            </a:r>
            <a:r>
              <a:rPr lang="en-US" altLang="zh-CN" sz="1200">
                <a:solidFill>
                  <a:srgbClr val="C00000"/>
                </a:solidFill>
                <a:sym typeface="MS Gothic" panose="020B0609070205080204" pitchFamily="49" charset="-128"/>
              </a:rPr>
              <a:t> </a:t>
            </a:r>
            <a:r>
              <a:rPr lang="zh-CN" altLang="en-US" sz="1200">
                <a:solidFill>
                  <a:srgbClr val="C00000"/>
                </a:solidFill>
                <a:sym typeface="MS Gothic" panose="020B0609070205080204" pitchFamily="49" charset="-128"/>
              </a:rPr>
              <a:t>1</a:t>
            </a:r>
          </a:p>
        </p:txBody>
      </p:sp>
      <p:grpSp>
        <p:nvGrpSpPr>
          <p:cNvPr id="4" name="组合 16">
            <a:extLst>
              <a:ext uri="{FF2B5EF4-FFF2-40B4-BE49-F238E27FC236}">
                <a16:creationId xmlns:a16="http://schemas.microsoft.com/office/drawing/2014/main" id="{39BFAAD5-9F47-03FA-95B4-721670A85DDC}"/>
              </a:ext>
            </a:extLst>
          </p:cNvPr>
          <p:cNvGrpSpPr/>
          <p:nvPr/>
        </p:nvGrpSpPr>
        <p:grpSpPr>
          <a:xfrm>
            <a:off x="433779" y="1522095"/>
            <a:ext cx="5821658" cy="4086225"/>
            <a:chOff x="623" y="3640"/>
            <a:chExt cx="9333" cy="6688"/>
          </a:xfrm>
        </p:grpSpPr>
        <p:sp>
          <p:nvSpPr>
            <p:cNvPr id="5" name="圆角矩形 6148">
              <a:extLst>
                <a:ext uri="{FF2B5EF4-FFF2-40B4-BE49-F238E27FC236}">
                  <a16:creationId xmlns:a16="http://schemas.microsoft.com/office/drawing/2014/main" id="{79084B15-A0E3-CFEB-1B9D-D3039EE12A05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27" y="3640"/>
              <a:ext cx="9228" cy="316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" name="Rectangle 90">
              <a:extLst>
                <a:ext uri="{FF2B5EF4-FFF2-40B4-BE49-F238E27FC236}">
                  <a16:creationId xmlns:a16="http://schemas.microsoft.com/office/drawing/2014/main" id="{6CE494DA-6CA6-0A54-9FF2-D6CDF7296B63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948" y="4894"/>
              <a:ext cx="1631" cy="12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9056" tIns="34528" rIns="69056" bIns="34528"/>
            <a:lstStyle/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钻孔径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9.6mil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Drilling</a:t>
              </a: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9.6mil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zh-CN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基板厚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140mil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+mn-ea"/>
                </a:rPr>
                <a:t>Board</a:t>
              </a:r>
              <a:endParaRPr kumimoji="0" lang="zh-CN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thickness</a:t>
              </a: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 55mil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</p:txBody>
        </p:sp>
        <p:sp>
          <p:nvSpPr>
            <p:cNvPr id="9" name="圆角矩形 6148">
              <a:extLst>
                <a:ext uri="{FF2B5EF4-FFF2-40B4-BE49-F238E27FC236}">
                  <a16:creationId xmlns:a16="http://schemas.microsoft.com/office/drawing/2014/main" id="{9285D284-5933-3368-DD6C-34943FDABD3B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26" y="7402"/>
              <a:ext cx="9230" cy="292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0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1" name="Rectangle 90">
              <a:extLst>
                <a:ext uri="{FF2B5EF4-FFF2-40B4-BE49-F238E27FC236}">
                  <a16:creationId xmlns:a16="http://schemas.microsoft.com/office/drawing/2014/main" id="{266590A5-43A2-2890-44B5-A7CF28D9C16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23" y="8530"/>
              <a:ext cx="1717" cy="12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9056" tIns="34528" rIns="69056" bIns="34528"/>
            <a:lstStyle/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钻孔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9.6mil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Drilling</a:t>
              </a: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  9.6mil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zh-CN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基板厚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39mil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+mn-ea"/>
                </a:rPr>
                <a:t>Board</a:t>
              </a:r>
              <a:endParaRPr kumimoji="0" lang="zh-CN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thickness</a:t>
              </a: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 39mil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</p:txBody>
        </p:sp>
        <p:sp>
          <p:nvSpPr>
            <p:cNvPr id="12" name="Rectangle 90">
              <a:extLst>
                <a:ext uri="{FF2B5EF4-FFF2-40B4-BE49-F238E27FC236}">
                  <a16:creationId xmlns:a16="http://schemas.microsoft.com/office/drawing/2014/main" id="{C2033E43-1CBD-17DB-9E5D-1A91B18FD6D6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6010" y="8500"/>
              <a:ext cx="1736" cy="12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9056" tIns="34528" rIns="69056" bIns="34528"/>
            <a:lstStyle/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Via</a:t>
              </a: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直径</a:t>
              </a: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15mil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Via diameter15mil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Via</a:t>
              </a:r>
              <a:r>
                <a:rPr kumimoji="0" lang="zh-CN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高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25mil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Via tall 25mil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</p:txBody>
        </p:sp>
        <p:pic>
          <p:nvPicPr>
            <p:cNvPr id="13" name="图片 3" descr="i">
              <a:extLst>
                <a:ext uri="{FF2B5EF4-FFF2-40B4-BE49-F238E27FC236}">
                  <a16:creationId xmlns:a16="http://schemas.microsoft.com/office/drawing/2014/main" id="{F479E8AF-9746-0359-1BCB-87E8C81535C6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7" cstate="print"/>
            <a:stretch>
              <a:fillRect/>
            </a:stretch>
          </p:blipFill>
          <p:spPr>
            <a:xfrm>
              <a:off x="4583" y="7402"/>
              <a:ext cx="1520" cy="292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" name="图片 8" descr="j">
              <a:extLst>
                <a:ext uri="{FF2B5EF4-FFF2-40B4-BE49-F238E27FC236}">
                  <a16:creationId xmlns:a16="http://schemas.microsoft.com/office/drawing/2014/main" id="{B4ABC261-7932-E67F-EB62-A735386D8AC6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8" cstate="print"/>
            <a:stretch>
              <a:fillRect/>
            </a:stretch>
          </p:blipFill>
          <p:spPr>
            <a:xfrm>
              <a:off x="2021" y="7402"/>
              <a:ext cx="1178" cy="292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" name="图片 1" descr="QQ截图20160806130843">
              <a:extLst>
                <a:ext uri="{FF2B5EF4-FFF2-40B4-BE49-F238E27FC236}">
                  <a16:creationId xmlns:a16="http://schemas.microsoft.com/office/drawing/2014/main" id="{C8C31E37-CF33-F0E2-3BCE-18B3CCEFC70F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9" cstate="print"/>
            <a:stretch>
              <a:fillRect/>
            </a:stretch>
          </p:blipFill>
          <p:spPr>
            <a:xfrm>
              <a:off x="7669" y="7402"/>
              <a:ext cx="1969" cy="292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" name="图片 1" descr="钻孔径4mil,基板厚55mil">
              <a:extLst>
                <a:ext uri="{FF2B5EF4-FFF2-40B4-BE49-F238E27FC236}">
                  <a16:creationId xmlns:a16="http://schemas.microsoft.com/office/drawing/2014/main" id="{C306F044-4541-CEE4-39BB-5F86567A08CD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0" cstate="print"/>
            <a:stretch>
              <a:fillRect/>
            </a:stretch>
          </p:blipFill>
          <p:spPr>
            <a:xfrm>
              <a:off x="2081" y="3641"/>
              <a:ext cx="1131" cy="316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Rectangle 90">
              <a:extLst>
                <a:ext uri="{FF2B5EF4-FFF2-40B4-BE49-F238E27FC236}">
                  <a16:creationId xmlns:a16="http://schemas.microsoft.com/office/drawing/2014/main" id="{4A0FFC86-9E7F-8033-DCD6-BBDE022C5682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664" y="4720"/>
              <a:ext cx="1716" cy="14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9056" tIns="34528" rIns="69056" bIns="34528"/>
            <a:lstStyle/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钻孔径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 7.9mil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Drilling</a:t>
              </a: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7.9mil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zh-CN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基板厚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55mil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+mn-ea"/>
                </a:rPr>
                <a:t>Board</a:t>
              </a:r>
              <a:endParaRPr kumimoji="0" lang="zh-CN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thickness</a:t>
              </a: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 55m</a:t>
              </a:r>
              <a:r>
                <a:rPr lang="zh-CN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</p:txBody>
        </p:sp>
        <p:sp>
          <p:nvSpPr>
            <p:cNvPr id="18" name="Rectangle 90">
              <a:extLst>
                <a:ext uri="{FF2B5EF4-FFF2-40B4-BE49-F238E27FC236}">
                  <a16:creationId xmlns:a16="http://schemas.microsoft.com/office/drawing/2014/main" id="{18C31C21-7236-01B6-AEBD-E6350C54F39D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179" y="4870"/>
              <a:ext cx="1609" cy="15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9056" tIns="34528" rIns="69056" bIns="34528"/>
            <a:lstStyle/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钻孔径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7.9mil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Drilling</a:t>
              </a: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7.9mil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zh-CN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基板厚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79mil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+mn-ea"/>
                </a:rPr>
                <a:t> </a:t>
              </a:r>
              <a:r>
                <a:rPr lang="zh-CN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+mn-ea"/>
                </a:rPr>
                <a:t>Board</a:t>
              </a:r>
              <a:endParaRPr kumimoji="0" lang="zh-CN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thickness</a:t>
              </a: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 55mil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</p:txBody>
        </p:sp>
        <p:pic>
          <p:nvPicPr>
            <p:cNvPr id="19" name="图片 35" descr="微信截图_20170324151705">
              <a:extLst>
                <a:ext uri="{FF2B5EF4-FFF2-40B4-BE49-F238E27FC236}">
                  <a16:creationId xmlns:a16="http://schemas.microsoft.com/office/drawing/2014/main" id="{4D5BEA71-4D65-5C5F-5677-77FC9AFC0748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4598" y="3641"/>
              <a:ext cx="1336" cy="3167"/>
            </a:xfrm>
            <a:prstGeom prst="rect">
              <a:avLst/>
            </a:prstGeom>
          </p:spPr>
        </p:pic>
        <p:pic>
          <p:nvPicPr>
            <p:cNvPr id="20" name="图片 36" descr="图片2">
              <a:extLst>
                <a:ext uri="{FF2B5EF4-FFF2-40B4-BE49-F238E27FC236}">
                  <a16:creationId xmlns:a16="http://schemas.microsoft.com/office/drawing/2014/main" id="{71296231-C988-84EE-C168-10CFF9922423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7474" y="3641"/>
              <a:ext cx="2091" cy="3166"/>
            </a:xfrm>
            <a:prstGeom prst="rect">
              <a:avLst/>
            </a:prstGeom>
          </p:spPr>
        </p:pic>
      </p:grpSp>
      <p:grpSp>
        <p:nvGrpSpPr>
          <p:cNvPr id="21" name="组合 17">
            <a:extLst>
              <a:ext uri="{FF2B5EF4-FFF2-40B4-BE49-F238E27FC236}">
                <a16:creationId xmlns:a16="http://schemas.microsoft.com/office/drawing/2014/main" id="{AA589C60-4AF3-63CC-8A27-AAEFA4FCF130}"/>
              </a:ext>
            </a:extLst>
          </p:cNvPr>
          <p:cNvGrpSpPr/>
          <p:nvPr/>
        </p:nvGrpSpPr>
        <p:grpSpPr>
          <a:xfrm>
            <a:off x="6438317" y="1496060"/>
            <a:ext cx="5212080" cy="4086225"/>
            <a:chOff x="809" y="3437"/>
            <a:chExt cx="8933" cy="6535"/>
          </a:xfrm>
        </p:grpSpPr>
        <p:sp>
          <p:nvSpPr>
            <p:cNvPr id="22" name="圆角矩形 6148">
              <a:extLst>
                <a:ext uri="{FF2B5EF4-FFF2-40B4-BE49-F238E27FC236}">
                  <a16:creationId xmlns:a16="http://schemas.microsoft.com/office/drawing/2014/main" id="{3D37364A-5772-ABBB-BE2E-2493D8CE5689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09" y="3440"/>
              <a:ext cx="8933" cy="305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0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" name="Rectangle 90">
              <a:extLst>
                <a:ext uri="{FF2B5EF4-FFF2-40B4-BE49-F238E27FC236}">
                  <a16:creationId xmlns:a16="http://schemas.microsoft.com/office/drawing/2014/main" id="{07D4346D-D7D3-7967-287D-E939464F0BD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26" y="4640"/>
              <a:ext cx="2351" cy="15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9056" tIns="34528" rIns="69056" bIns="34528">
              <a:noAutofit/>
            </a:bodyPr>
            <a:lstStyle/>
            <a:p>
              <a:pPr lvl="0" indent="-457200" algn="l" defTabSz="914400" eaLnBrk="0" fontAlgn="base" hangingPunct="0">
                <a:lnSpc>
                  <a:spcPct val="9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钻孔0.08mm-0.13mm</a:t>
              </a:r>
            </a:p>
            <a:p>
              <a:pPr lvl="0" indent="-457200" algn="l" defTabSz="914400" eaLnBrk="0" fontAlgn="base" hangingPunct="0">
                <a:lnSpc>
                  <a:spcPct val="9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Drilling</a:t>
              </a:r>
              <a:r>
                <a:rPr lang="en-US" altLang="zh-CN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 </a:t>
              </a: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0.08mm-0.13mm</a:t>
              </a:r>
            </a:p>
            <a:p>
              <a:pPr lvl="0" indent="-457200" algn="l" defTabSz="914400" eaLnBrk="0" fontAlgn="base" hangingPunct="0">
                <a:lnSpc>
                  <a:spcPct val="9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盲厚径比8：1孔切片</a:t>
              </a:r>
            </a:p>
            <a:p>
              <a:pPr lvl="0" indent="-457200" algn="l" defTabSz="914400" eaLnBrk="0" fontAlgn="base" hangingPunct="0">
                <a:lnSpc>
                  <a:spcPct val="9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Blind thickness to diameter ratio 8:1 hole slice</a:t>
              </a:r>
            </a:p>
            <a:p>
              <a:pPr lvl="0" indent="-457200" algn="l" defTabSz="914400" eaLnBrk="0" fontAlgn="base" hangingPunct="0">
                <a:lnSpc>
                  <a:spcPct val="9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defRPr/>
              </a:pPr>
              <a:endParaRPr lang="zh-CN" altLang="en-US" sz="800" b="1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MS Gothic" panose="020B0609070205080204" pitchFamily="49" charset="-128"/>
              </a:endParaRPr>
            </a:p>
          </p:txBody>
        </p:sp>
        <p:sp>
          <p:nvSpPr>
            <p:cNvPr id="24" name="圆角矩形 6148">
              <a:extLst>
                <a:ext uri="{FF2B5EF4-FFF2-40B4-BE49-F238E27FC236}">
                  <a16:creationId xmlns:a16="http://schemas.microsoft.com/office/drawing/2014/main" id="{417C2127-CA0B-9568-B653-609F1AC6551E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09" y="7093"/>
              <a:ext cx="8933" cy="287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0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5" name="Rectangle 90">
              <a:extLst>
                <a:ext uri="{FF2B5EF4-FFF2-40B4-BE49-F238E27FC236}">
                  <a16:creationId xmlns:a16="http://schemas.microsoft.com/office/drawing/2014/main" id="{34734939-8A68-AAE2-28B8-16278726B3F8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196" y="8228"/>
              <a:ext cx="2037" cy="54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9056" tIns="34528" rIns="69056" bIns="34528"/>
            <a:lstStyle/>
            <a:p>
              <a:pPr marL="457200" marR="0" lvl="0" indent="-457200" algn="ctr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+mn-cs"/>
                  <a:sym typeface="MS Gothic" panose="020B0609070205080204" pitchFamily="49" charset="-128"/>
                </a:rPr>
                <a:t>高纵横比背钻孔切片</a:t>
              </a:r>
            </a:p>
            <a:p>
              <a:pPr marL="457200" marR="0" lvl="0" indent="-457200" algn="ctr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High aspect ratio 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  <a:p>
              <a:pPr marL="457200" marR="0" lvl="0" indent="-457200" algn="ctr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Arial" panose="020B0604020202020204" pitchFamily="34" charset="0"/>
                <a:buNone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back drilling slice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endParaRPr>
            </a:p>
          </p:txBody>
        </p:sp>
        <p:sp>
          <p:nvSpPr>
            <p:cNvPr id="26" name="Rectangle 90">
              <a:extLst>
                <a:ext uri="{FF2B5EF4-FFF2-40B4-BE49-F238E27FC236}">
                  <a16:creationId xmlns:a16="http://schemas.microsoft.com/office/drawing/2014/main" id="{02535102-8AE4-8A5D-6CA1-8CD21D60365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229" y="4704"/>
              <a:ext cx="1772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9056" tIns="34528" rIns="69056" bIns="34528">
              <a:noAutofit/>
            </a:bodyPr>
            <a:lstStyle/>
            <a:p>
              <a:pPr lvl="0" indent="-457200" algn="l" defTabSz="914400" eaLnBrk="0" fontAlgn="base" hangingPunct="0">
                <a:lnSpc>
                  <a:spcPct val="9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激光钻孔0.5mm　　盲孔切片</a:t>
              </a:r>
            </a:p>
            <a:p>
              <a:pPr lvl="0" indent="-457200" algn="l" defTabSz="914400" eaLnBrk="0" fontAlgn="base" hangingPunct="0">
                <a:lnSpc>
                  <a:spcPct val="9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Laser drilling 0.5mm</a:t>
              </a:r>
            </a:p>
            <a:p>
              <a:pPr lvl="0" indent="-457200" algn="l" defTabSz="914400" eaLnBrk="0" fontAlgn="base" hangingPunct="0">
                <a:lnSpc>
                  <a:spcPct val="9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lang="zh-CN" altLang="en-US" sz="800" b="1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sym typeface="MS Gothic" panose="020B0609070205080204" pitchFamily="49" charset="-128"/>
                </a:rPr>
                <a:t>blind hole slice</a:t>
              </a:r>
            </a:p>
          </p:txBody>
        </p:sp>
        <p:pic>
          <p:nvPicPr>
            <p:cNvPr id="27" name="图片 24" descr="D">
              <a:extLst>
                <a:ext uri="{FF2B5EF4-FFF2-40B4-BE49-F238E27FC236}">
                  <a16:creationId xmlns:a16="http://schemas.microsoft.com/office/drawing/2014/main" id="{16CC1189-542A-D532-9DE4-50A28F12F2D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>
              <a:off x="7233" y="7093"/>
              <a:ext cx="1832" cy="2877"/>
            </a:xfrm>
            <a:prstGeom prst="rect">
              <a:avLst/>
            </a:prstGeom>
          </p:spPr>
        </p:pic>
        <p:pic>
          <p:nvPicPr>
            <p:cNvPr id="28" name="图片 25" descr="E">
              <a:extLst>
                <a:ext uri="{FF2B5EF4-FFF2-40B4-BE49-F238E27FC236}">
                  <a16:creationId xmlns:a16="http://schemas.microsoft.com/office/drawing/2014/main" id="{F9106665-CBBC-D8FC-E347-F4BD0CA6BD3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4"/>
            <a:stretch>
              <a:fillRect/>
            </a:stretch>
          </p:blipFill>
          <p:spPr>
            <a:xfrm>
              <a:off x="7026" y="3437"/>
              <a:ext cx="2246" cy="3023"/>
            </a:xfrm>
            <a:prstGeom prst="rect">
              <a:avLst/>
            </a:prstGeom>
          </p:spPr>
        </p:pic>
        <p:pic>
          <p:nvPicPr>
            <p:cNvPr id="29" name="图片 26" descr="图片1">
              <a:extLst>
                <a:ext uri="{FF2B5EF4-FFF2-40B4-BE49-F238E27FC236}">
                  <a16:creationId xmlns:a16="http://schemas.microsoft.com/office/drawing/2014/main" id="{4C7DAA32-0FD5-3A54-5081-5FF8FF7FFD9C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/>
            <a:stretch>
              <a:fillRect/>
            </a:stretch>
          </p:blipFill>
          <p:spPr>
            <a:xfrm>
              <a:off x="3327" y="7095"/>
              <a:ext cx="1880" cy="2877"/>
            </a:xfrm>
            <a:prstGeom prst="rect">
              <a:avLst/>
            </a:prstGeom>
          </p:spPr>
        </p:pic>
        <p:pic>
          <p:nvPicPr>
            <p:cNvPr id="30" name="图片 27" descr="IMG_2560">
              <a:extLst>
                <a:ext uri="{FF2B5EF4-FFF2-40B4-BE49-F238E27FC236}">
                  <a16:creationId xmlns:a16="http://schemas.microsoft.com/office/drawing/2014/main" id="{EE9387B1-25B1-1BE9-CDF9-17A4E0D2443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/>
            <a:stretch>
              <a:fillRect/>
            </a:stretch>
          </p:blipFill>
          <p:spPr>
            <a:xfrm>
              <a:off x="3233" y="3439"/>
              <a:ext cx="1974" cy="3021"/>
            </a:xfrm>
            <a:prstGeom prst="rect">
              <a:avLst/>
            </a:prstGeom>
          </p:spPr>
        </p:pic>
      </p:grpSp>
      <p:sp>
        <p:nvSpPr>
          <p:cNvPr id="31" name="文本框 45">
            <a:extLst>
              <a:ext uri="{FF2B5EF4-FFF2-40B4-BE49-F238E27FC236}">
                <a16:creationId xmlns:a16="http://schemas.microsoft.com/office/drawing/2014/main" id="{B0864375-AA3C-FBC6-D9D6-D034FBDAF7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920532" y="5581650"/>
            <a:ext cx="75311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rgbClr val="C00000"/>
                </a:solidFill>
                <a:sym typeface="MS Gothic" panose="020B0609070205080204" pitchFamily="49" charset="-128"/>
              </a:rPr>
              <a:t>切片</a:t>
            </a:r>
            <a:r>
              <a:rPr lang="en-US" altLang="zh-CN">
                <a:solidFill>
                  <a:srgbClr val="C00000"/>
                </a:solidFill>
                <a:sym typeface="MS Gothic" panose="020B0609070205080204" pitchFamily="49" charset="-128"/>
              </a:rPr>
              <a:t>2</a:t>
            </a:r>
          </a:p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rgbClr val="C00000"/>
                </a:solidFill>
                <a:sym typeface="MS Gothic" panose="020B0609070205080204" pitchFamily="49" charset="-128"/>
              </a:rPr>
              <a:t>slice</a:t>
            </a:r>
            <a:r>
              <a:rPr lang="en-US" altLang="zh-CN" sz="1200">
                <a:solidFill>
                  <a:srgbClr val="C00000"/>
                </a:solidFill>
                <a:sym typeface="MS Gothic" panose="020B0609070205080204" pitchFamily="49" charset="-128"/>
              </a:rPr>
              <a:t> 2</a:t>
            </a:r>
          </a:p>
        </p:txBody>
      </p:sp>
      <p:sp>
        <p:nvSpPr>
          <p:cNvPr id="32" name="Rectangle 90">
            <a:extLst>
              <a:ext uri="{FF2B5EF4-FFF2-40B4-BE49-F238E27FC236}">
                <a16:creationId xmlns:a16="http://schemas.microsoft.com/office/drawing/2014/main" id="{C8F5CC28-02E6-94B3-3218-0728622AFB2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48768" y="4491551"/>
            <a:ext cx="1549902" cy="3006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9056" tIns="34528" rIns="69056" bIns="34528"/>
          <a:lstStyle/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zh-CN" altLang="en-US" sz="800" b="1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MS Gothic" panose="020B0609070205080204" pitchFamily="49" charset="-128"/>
              </a:rPr>
              <a:t>深浅不同背钻孔切片</a:t>
            </a: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zh-CN" altLang="en-US" sz="800" b="1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MS Gothic" panose="020B0609070205080204" pitchFamily="49" charset="-128"/>
              </a:rPr>
              <a:t>Slices of different depths </a:t>
            </a: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zh-CN" altLang="en-US" sz="800" b="1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MS Gothic" panose="020B0609070205080204" pitchFamily="49" charset="-128"/>
              </a:rPr>
              <a:t>of back drilled holes</a:t>
            </a:r>
          </a:p>
        </p:txBody>
      </p:sp>
      <p:sp>
        <p:nvSpPr>
          <p:cNvPr id="33" name="Rectangle 90">
            <a:extLst>
              <a:ext uri="{FF2B5EF4-FFF2-40B4-BE49-F238E27FC236}">
                <a16:creationId xmlns:a16="http://schemas.microsoft.com/office/drawing/2014/main" id="{80D384C1-3294-5300-3240-297DF19AEC4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09192" y="4491355"/>
            <a:ext cx="1005205" cy="8896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9056" tIns="34528" rIns="69056" bIns="34528"/>
          <a:lstStyle/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zh-CN" altLang="en-US" sz="800" b="1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MS Gothic" panose="020B0609070205080204" pitchFamily="49" charset="-128"/>
              </a:rPr>
              <a:t>背钻孔</a:t>
            </a:r>
            <a:r>
              <a:rPr lang="zh-CN" sz="800" b="1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MS Gothic" panose="020B0609070205080204" pitchFamily="49" charset="-128"/>
              </a:rPr>
              <a:t>台阶</a:t>
            </a:r>
            <a:endParaRPr kumimoji="0" lang="zh-CN" sz="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  <a:cs typeface="+mn-cs"/>
              <a:sym typeface="MS Gothic" panose="020B0609070205080204" pitchFamily="49" charset="-128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zh-CN" sz="800" b="1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MS Gothic" panose="020B0609070205080204" pitchFamily="49" charset="-128"/>
              </a:rPr>
              <a:t>面无气泡</a:t>
            </a:r>
            <a:endParaRPr kumimoji="0" lang="zh-CN" sz="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  <a:cs typeface="+mn-cs"/>
              <a:sym typeface="MS Gothic" panose="020B0609070205080204" pitchFamily="49" charset="-128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kumimoji="0" 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rPr>
              <a:t>No bubbles on </a:t>
            </a: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kumimoji="0" 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rPr>
              <a:t>the back drilling </a:t>
            </a:r>
          </a:p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kumimoji="0" 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  <a:sym typeface="MS Gothic" panose="020B0609070205080204" pitchFamily="49" charset="-128"/>
              </a:rPr>
              <a:t>step surface</a:t>
            </a:r>
          </a:p>
        </p:txBody>
      </p:sp>
    </p:spTree>
    <p:extLst>
      <p:ext uri="{BB962C8B-B14F-4D97-AF65-F5344CB8AC3E}">
        <p14:creationId xmlns:p14="http://schemas.microsoft.com/office/powerpoint/2010/main" val="31136998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PCB equipment solution</a:t>
            </a:r>
          </a:p>
          <a:p>
            <a:pPr algn="l"/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SUNUS </a:t>
            </a: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수직 </a:t>
            </a:r>
            <a:r>
              <a:rPr lang="ko-KR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홀플러깅</a:t>
            </a: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설비</a:t>
            </a:r>
            <a:endParaRPr lang="ko-KR" altLang="en-US" sz="2000" dirty="0"/>
          </a:p>
          <a:p>
            <a:pPr algn="l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C7EEA-8B8C-99DF-2EB5-8FAB9FF5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1" y="1676400"/>
            <a:ext cx="5376774" cy="3960000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07E93D6F-95F3-D88C-B05C-2D7B13C01C8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73" b="-76"/>
          <a:stretch>
            <a:fillRect/>
          </a:stretch>
        </p:blipFill>
        <p:spPr bwMode="auto">
          <a:xfrm>
            <a:off x="5543280" y="1617200"/>
            <a:ext cx="3097145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F3B874-3342-FABE-6F9A-ED55F11BF7D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42" y="1617200"/>
            <a:ext cx="3159048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4682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PCB equipment solution</a:t>
            </a:r>
          </a:p>
          <a:p>
            <a:pPr algn="l"/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ATMA </a:t>
            </a: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전자동 양면 수평 </a:t>
            </a:r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PSR </a:t>
            </a: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인쇄기</a:t>
            </a:r>
            <a:endParaRPr lang="ko-KR" altLang="en-US" sz="2000" dirty="0"/>
          </a:p>
          <a:p>
            <a:pPr algn="l"/>
            <a:endParaRPr lang="ko-KR" altLang="en-US" dirty="0"/>
          </a:p>
        </p:txBody>
      </p:sp>
      <p:pic>
        <p:nvPicPr>
          <p:cNvPr id="2" name="object 44">
            <a:extLst>
              <a:ext uri="{FF2B5EF4-FFF2-40B4-BE49-F238E27FC236}">
                <a16:creationId xmlns:a16="http://schemas.microsoft.com/office/drawing/2014/main" id="{062A8EF7-90C2-0A4D-35D4-500A6B6AAA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66316"/>
            <a:ext cx="7438889" cy="2325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850ECB-300C-FF32-7F16-14AFAB53D5A9}"/>
              </a:ext>
            </a:extLst>
          </p:cNvPr>
          <p:cNvSpPr txBox="1"/>
          <p:nvPr/>
        </p:nvSpPr>
        <p:spPr>
          <a:xfrm>
            <a:off x="7467600" y="2057400"/>
            <a:ext cx="4724400" cy="544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 err="1"/>
              <a:t>투입정렬</a:t>
            </a:r>
            <a:r>
              <a:rPr lang="en-US" altLang="ko-KR" sz="1800" b="1" dirty="0"/>
              <a:t>-A</a:t>
            </a:r>
            <a:r>
              <a:rPr lang="ko-KR" altLang="en-US" sz="1800" b="1" dirty="0" err="1"/>
              <a:t>면인쇄</a:t>
            </a:r>
            <a:r>
              <a:rPr lang="en-US" altLang="ko-KR" sz="1800" b="1" dirty="0"/>
              <a:t>-</a:t>
            </a:r>
            <a:r>
              <a:rPr lang="ko-KR" altLang="en-US" sz="1800" b="1" dirty="0"/>
              <a:t>플립</a:t>
            </a:r>
            <a:r>
              <a:rPr lang="en-US" altLang="ko-KR" sz="1800" b="1" dirty="0"/>
              <a:t>-</a:t>
            </a:r>
            <a:r>
              <a:rPr lang="en-US" altLang="ko-KR" b="1" dirty="0"/>
              <a:t>B</a:t>
            </a:r>
            <a:r>
              <a:rPr lang="ko-KR" altLang="en-US" sz="1800" b="1" dirty="0" err="1"/>
              <a:t>면인쇄</a:t>
            </a:r>
            <a:r>
              <a:rPr lang="en-US" altLang="ko-KR" sz="1800" b="1" dirty="0"/>
              <a:t>-</a:t>
            </a:r>
            <a:r>
              <a:rPr lang="ko-KR" altLang="en-US" sz="1800" b="1" dirty="0" err="1"/>
              <a:t>언로더</a:t>
            </a:r>
            <a:r>
              <a:rPr lang="en-US" altLang="ko-KR" sz="1800" b="1" dirty="0"/>
              <a:t>-</a:t>
            </a:r>
            <a:r>
              <a:rPr lang="ko-KR" altLang="en-US" sz="1800" b="1" dirty="0"/>
              <a:t>수직 오븐 자동연결가능</a:t>
            </a:r>
            <a:endParaRPr lang="en-US" altLang="ko-KR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/>
              <a:t>고강도 알루미늄 프레임 고정밀도 및 장기적안정성확보</a:t>
            </a:r>
            <a:endParaRPr lang="en-US" altLang="ko-KR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800" b="1" dirty="0"/>
              <a:t>CCD </a:t>
            </a:r>
            <a:r>
              <a:rPr lang="ko-KR" altLang="en-US" sz="1800" b="1" dirty="0" err="1"/>
              <a:t>얼라인먼트</a:t>
            </a:r>
            <a:r>
              <a:rPr lang="ko-KR" altLang="en-US" sz="1800" b="1" dirty="0"/>
              <a:t> 및 레이저 </a:t>
            </a:r>
            <a:r>
              <a:rPr lang="ko-KR" altLang="en-US" b="1" dirty="0"/>
              <a:t>포지셔닝</a:t>
            </a:r>
            <a:r>
              <a:rPr lang="en-US" altLang="ko-KR" b="1" dirty="0"/>
              <a:t>, </a:t>
            </a:r>
            <a:r>
              <a:rPr lang="ko-KR" altLang="en-US" b="1" dirty="0" err="1"/>
              <a:t>서보모터</a:t>
            </a:r>
            <a:r>
              <a:rPr lang="ko-KR" altLang="en-US" b="1" dirty="0"/>
              <a:t> 정밀 조정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판넬사이즈 </a:t>
            </a:r>
            <a:r>
              <a:rPr lang="en-US" altLang="ko-KR" b="1" dirty="0"/>
              <a:t>350*350~630*760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dirty="0"/>
              <a:t>속도 </a:t>
            </a:r>
            <a:r>
              <a:rPr lang="en-US" altLang="ko-KR" sz="1800" b="1" dirty="0"/>
              <a:t>180~300 </a:t>
            </a:r>
            <a:r>
              <a:rPr lang="ko-KR" altLang="en-US" sz="1800" b="1" dirty="0"/>
              <a:t>판넬</a:t>
            </a:r>
            <a:r>
              <a:rPr lang="en-US" altLang="ko-KR" sz="1800" b="1" dirty="0"/>
              <a:t>/</a:t>
            </a:r>
            <a:r>
              <a:rPr lang="en-US" altLang="ko-KR" sz="1800" b="1" dirty="0" err="1"/>
              <a:t>hr</a:t>
            </a:r>
            <a:endParaRPr lang="en-US" altLang="ko-KR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370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534B2196-C333-97F4-25CD-6AD895AFB6A4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PCB equipment solution</a:t>
            </a:r>
          </a:p>
          <a:p>
            <a:pPr algn="l"/>
            <a:r>
              <a:rPr lang="en-US" altLang="ko-KR" dirty="0"/>
              <a:t>IC/</a:t>
            </a:r>
            <a:r>
              <a:rPr lang="ko-KR" altLang="en-US" dirty="0"/>
              <a:t>반도체 기판</a:t>
            </a:r>
            <a:r>
              <a:rPr lang="en-US" altLang="ko-KR" dirty="0"/>
              <a:t>/</a:t>
            </a:r>
            <a:r>
              <a:rPr lang="ko-KR" altLang="en-US" dirty="0" err="1"/>
              <a:t>패키지몰딩</a:t>
            </a:r>
            <a:r>
              <a:rPr lang="ko-KR" altLang="en-US" dirty="0"/>
              <a:t> 브러시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87E376-10A5-A95F-6F91-BC7AC763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664" y="1144339"/>
            <a:ext cx="6156000" cy="28164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97880E-B10B-6EE0-D4CD-26BD6C29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1600200"/>
            <a:ext cx="6010275" cy="4276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1F4A26-0EB8-9CDA-1F80-B9B189204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840" y="3955665"/>
            <a:ext cx="6120000" cy="23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67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Dry process equipment – </a:t>
            </a:r>
          </a:p>
          <a:p>
            <a:pPr algn="l"/>
            <a:r>
              <a:rPr lang="en-US" altLang="ko-KR" sz="4000" b="1" dirty="0"/>
              <a:t>Auto trimming line</a:t>
            </a:r>
            <a:endParaRPr lang="ko-KR" altLang="en-US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2C75C-E15A-1D2C-8770-1FE28D941F29}"/>
              </a:ext>
            </a:extLst>
          </p:cNvPr>
          <p:cNvSpPr txBox="1"/>
          <p:nvPr/>
        </p:nvSpPr>
        <p:spPr>
          <a:xfrm>
            <a:off x="5628640" y="29413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903A0-8E0E-90A3-A1D6-A119F33BCBCA}"/>
              </a:ext>
            </a:extLst>
          </p:cNvPr>
          <p:cNvSpPr txBox="1"/>
          <p:nvPr/>
        </p:nvSpPr>
        <p:spPr>
          <a:xfrm>
            <a:off x="461101" y="1345883"/>
            <a:ext cx="1089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  <a:tabLst>
                <a:tab pos="862965" algn="l"/>
                <a:tab pos="1691639" algn="l"/>
                <a:tab pos="3246755" algn="l"/>
                <a:tab pos="4083050" algn="l"/>
                <a:tab pos="5782310" algn="l"/>
                <a:tab pos="6221730" algn="l"/>
                <a:tab pos="7602855" algn="l"/>
                <a:tab pos="9042400" algn="l"/>
                <a:tab pos="10015855" algn="l"/>
                <a:tab pos="11214735" algn="l"/>
                <a:tab pos="12455525" algn="l"/>
                <a:tab pos="13286105" algn="l"/>
              </a:tabLst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TTS Trimming line: composed of aligning machine (CCD, X-ray), cutting mill, chamfering machine, marking machine (pneumatic, laser), thickness measuring machine, sorting unloader, and other equipment.</a:t>
            </a:r>
            <a:endParaRPr lang="pt-BR" altLang="ko-K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2470676-963A-00BC-CCE1-59D74581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1" y="2107350"/>
            <a:ext cx="10515600" cy="1667939"/>
          </a:xfrm>
          <a:prstGeom prst="rect">
            <a:avLst/>
          </a:prstGeom>
        </p:spPr>
      </p:pic>
      <p:pic>
        <p:nvPicPr>
          <p:cNvPr id="31" name="object 8">
            <a:extLst>
              <a:ext uri="{FF2B5EF4-FFF2-40B4-BE49-F238E27FC236}">
                <a16:creationId xmlns:a16="http://schemas.microsoft.com/office/drawing/2014/main" id="{DE6F5ACC-E062-56A8-E4A0-CE4BF6C368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4114800"/>
            <a:ext cx="9567797" cy="193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4262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>
            <a:extLst>
              <a:ext uri="{FF2B5EF4-FFF2-40B4-BE49-F238E27FC236}">
                <a16:creationId xmlns:a16="http://schemas.microsoft.com/office/drawing/2014/main" id="{50C63C5B-911B-F469-9B82-41DFAD4587D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7600" y="1443331"/>
            <a:ext cx="4137555" cy="3971338"/>
          </a:xfrm>
          <a:prstGeom prst="rect">
            <a:avLst/>
          </a:prstGeom>
        </p:spPr>
      </p:pic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Dry process equipment – </a:t>
            </a:r>
          </a:p>
          <a:p>
            <a:pPr algn="l"/>
            <a:r>
              <a:rPr lang="de-DE" altLang="ko-KR" sz="4000" b="1" spc="390" dirty="0">
                <a:solidFill>
                  <a:srgbClr val="000000"/>
                </a:solidFill>
                <a:latin typeface="+mn-lt"/>
              </a:rPr>
              <a:t>O</a:t>
            </a:r>
            <a:r>
              <a:rPr lang="de-DE" altLang="ko-KR" sz="4000" b="1" spc="385" dirty="0">
                <a:solidFill>
                  <a:srgbClr val="000000"/>
                </a:solidFill>
                <a:latin typeface="+mn-lt"/>
              </a:rPr>
              <a:t>P</a:t>
            </a:r>
            <a:r>
              <a:rPr lang="de-DE" altLang="ko-KR" sz="4000" b="1" dirty="0">
                <a:solidFill>
                  <a:srgbClr val="000000"/>
                </a:solidFill>
                <a:latin typeface="+mn-lt"/>
              </a:rPr>
              <a:t>E	 </a:t>
            </a:r>
            <a:r>
              <a:rPr lang="de-DE" altLang="ko-KR" sz="4000" b="1" spc="385" dirty="0" err="1">
                <a:solidFill>
                  <a:srgbClr val="000000"/>
                </a:solidFill>
                <a:latin typeface="+mn-lt"/>
              </a:rPr>
              <a:t>P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un</a:t>
            </a:r>
            <a:r>
              <a:rPr lang="de-DE" altLang="ko-KR" sz="4000" b="1" spc="395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h</a:t>
            </a:r>
            <a:r>
              <a:rPr lang="de-DE" altLang="ko-KR" sz="4000" b="1" spc="385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n</a:t>
            </a:r>
            <a:r>
              <a:rPr lang="de-DE" altLang="ko-KR" sz="4000" b="1" dirty="0" err="1">
                <a:solidFill>
                  <a:srgbClr val="000000"/>
                </a:solidFill>
                <a:latin typeface="+mn-lt"/>
              </a:rPr>
              <a:t>g</a:t>
            </a:r>
            <a:r>
              <a:rPr lang="de-DE" altLang="ko-KR" sz="4000" b="1" dirty="0">
                <a:solidFill>
                  <a:srgbClr val="000000"/>
                </a:solidFill>
                <a:latin typeface="+mn-lt"/>
              </a:rPr>
              <a:t>	</a:t>
            </a:r>
            <a:r>
              <a:rPr lang="de-DE" altLang="ko-KR" sz="4000" b="1" spc="395" dirty="0" err="1">
                <a:solidFill>
                  <a:srgbClr val="000000"/>
                </a:solidFill>
                <a:latin typeface="+mn-lt"/>
              </a:rPr>
              <a:t>m</a:t>
            </a:r>
            <a:r>
              <a:rPr lang="de-DE" altLang="ko-KR" sz="4000" b="1" spc="385" dirty="0" err="1">
                <a:solidFill>
                  <a:srgbClr val="000000"/>
                </a:solidFill>
                <a:latin typeface="+mn-lt"/>
              </a:rPr>
              <a:t>a</a:t>
            </a:r>
            <a:r>
              <a:rPr lang="de-DE" altLang="ko-KR" sz="4000" b="1" spc="395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h</a:t>
            </a:r>
            <a:r>
              <a:rPr lang="de-DE" altLang="ko-KR" sz="4000" b="1" spc="385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de-DE" altLang="ko-KR" sz="4000" b="1" spc="390" dirty="0" err="1">
                <a:solidFill>
                  <a:srgbClr val="000000"/>
                </a:solidFill>
                <a:latin typeface="+mn-lt"/>
              </a:rPr>
              <a:t>n</a:t>
            </a:r>
            <a:r>
              <a:rPr lang="de-DE" altLang="ko-KR" sz="4000" b="1" dirty="0" err="1">
                <a:solidFill>
                  <a:srgbClr val="000000"/>
                </a:solidFill>
                <a:latin typeface="+mn-lt"/>
              </a:rPr>
              <a:t>e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B34372A-80A1-1D89-8E89-3648DCAF8D1B}"/>
              </a:ext>
            </a:extLst>
          </p:cNvPr>
          <p:cNvSpPr txBox="1"/>
          <p:nvPr/>
        </p:nvSpPr>
        <p:spPr>
          <a:xfrm>
            <a:off x="430621" y="1711960"/>
            <a:ext cx="7423059" cy="25435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1780" indent="-259079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71780" algn="l"/>
                <a:tab pos="1829435" algn="l"/>
                <a:tab pos="4478020" algn="l"/>
                <a:tab pos="4909185" algn="l"/>
                <a:tab pos="5666740" algn="l"/>
              </a:tabLst>
            </a:pPr>
            <a:r>
              <a:rPr lang="en-US" sz="2800" i="1" spc="175" dirty="0">
                <a:latin typeface="+mn-lt"/>
                <a:cs typeface="Calibri"/>
              </a:rPr>
              <a:t>Multi-layer hot-press guide hole punching</a:t>
            </a:r>
          </a:p>
          <a:p>
            <a:pPr marL="271780" indent="-259079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71780" algn="l"/>
                <a:tab pos="1829435" algn="l"/>
                <a:tab pos="4478020" algn="l"/>
                <a:tab pos="4909185" algn="l"/>
                <a:tab pos="5666740" algn="l"/>
              </a:tabLst>
            </a:pPr>
            <a:r>
              <a:rPr sz="2800" i="1" spc="175" dirty="0">
                <a:latin typeface="+mn-lt"/>
                <a:cs typeface="Calibri"/>
              </a:rPr>
              <a:t>Machine</a:t>
            </a:r>
            <a:r>
              <a:rPr lang="en-US" sz="2800" i="1" spc="175" dirty="0">
                <a:latin typeface="+mn-lt"/>
                <a:cs typeface="Calibri"/>
              </a:rPr>
              <a:t> </a:t>
            </a:r>
            <a:r>
              <a:rPr sz="2800" i="1" spc="190" dirty="0">
                <a:latin typeface="+mn-lt"/>
                <a:cs typeface="Calibri"/>
              </a:rPr>
              <a:t>Vision—No.1</a:t>
            </a:r>
            <a:r>
              <a:rPr lang="en-US" sz="2800" i="1" spc="190" dirty="0">
                <a:latin typeface="+mn-lt"/>
                <a:cs typeface="Calibri"/>
              </a:rPr>
              <a:t> </a:t>
            </a:r>
            <a:r>
              <a:rPr sz="2800" i="1" spc="100" dirty="0">
                <a:latin typeface="+mn-lt"/>
                <a:cs typeface="Calibri"/>
              </a:rPr>
              <a:t>in</a:t>
            </a:r>
            <a:r>
              <a:rPr lang="en-US" sz="2800" i="1" spc="100" dirty="0">
                <a:latin typeface="+mn-lt"/>
                <a:cs typeface="Calibri"/>
              </a:rPr>
              <a:t> </a:t>
            </a:r>
            <a:r>
              <a:rPr sz="2800" i="1" spc="130" dirty="0">
                <a:latin typeface="+mn-lt"/>
                <a:cs typeface="Calibri"/>
              </a:rPr>
              <a:t>PCB</a:t>
            </a:r>
            <a:r>
              <a:rPr lang="en-US" sz="2800" i="1" spc="130" dirty="0">
                <a:latin typeface="+mn-lt"/>
                <a:cs typeface="Calibri"/>
              </a:rPr>
              <a:t> </a:t>
            </a:r>
            <a:r>
              <a:rPr sz="2800" i="1" spc="175" dirty="0">
                <a:latin typeface="+mn-lt"/>
                <a:cs typeface="Calibri"/>
              </a:rPr>
              <a:t>Industry</a:t>
            </a:r>
            <a:endParaRPr sz="2800" i="1" dirty="0">
              <a:latin typeface="+mn-lt"/>
              <a:cs typeface="Calibri"/>
            </a:endParaRPr>
          </a:p>
          <a:p>
            <a:pPr marL="271780" indent="-259079">
              <a:lnSpc>
                <a:spcPct val="150000"/>
              </a:lnSpc>
              <a:buFont typeface="Arial"/>
              <a:buChar char="•"/>
              <a:tabLst>
                <a:tab pos="271780" algn="l"/>
                <a:tab pos="1277620" algn="l"/>
                <a:tab pos="2158365" algn="l"/>
                <a:tab pos="2966085" algn="l"/>
                <a:tab pos="4260215" algn="l"/>
              </a:tabLst>
            </a:pPr>
            <a:r>
              <a:rPr sz="2800" i="1" spc="145" dirty="0">
                <a:latin typeface="+mn-lt"/>
                <a:cs typeface="Calibri"/>
              </a:rPr>
              <a:t>More</a:t>
            </a:r>
            <a:r>
              <a:rPr lang="en-US" sz="2800" i="1" spc="145" dirty="0">
                <a:latin typeface="+mn-lt"/>
                <a:cs typeface="Calibri"/>
              </a:rPr>
              <a:t> </a:t>
            </a:r>
            <a:r>
              <a:rPr sz="2800" i="1" spc="155" dirty="0">
                <a:latin typeface="+mn-lt"/>
                <a:cs typeface="Calibri"/>
              </a:rPr>
              <a:t>than</a:t>
            </a:r>
            <a:r>
              <a:rPr lang="en-US" sz="2800" i="1" spc="155" dirty="0">
                <a:latin typeface="+mn-lt"/>
                <a:cs typeface="Calibri"/>
              </a:rPr>
              <a:t> </a:t>
            </a:r>
            <a:r>
              <a:rPr sz="2800" i="1" spc="135" dirty="0">
                <a:latin typeface="+mn-lt"/>
                <a:cs typeface="Calibri"/>
              </a:rPr>
              <a:t>80%</a:t>
            </a:r>
            <a:r>
              <a:rPr lang="en-US" sz="2800" i="1" spc="135" dirty="0">
                <a:latin typeface="+mn-lt"/>
                <a:cs typeface="Calibri"/>
              </a:rPr>
              <a:t> </a:t>
            </a:r>
            <a:r>
              <a:rPr sz="2800" i="1" spc="155" dirty="0">
                <a:latin typeface="+mn-lt"/>
                <a:cs typeface="Calibri"/>
              </a:rPr>
              <a:t>market</a:t>
            </a:r>
            <a:r>
              <a:rPr lang="en-US" sz="2800" i="1" spc="155" dirty="0">
                <a:latin typeface="+mn-lt"/>
                <a:cs typeface="Calibri"/>
              </a:rPr>
              <a:t> </a:t>
            </a:r>
            <a:r>
              <a:rPr sz="2800" i="1" spc="155" dirty="0">
                <a:latin typeface="+mn-lt"/>
                <a:cs typeface="Calibri"/>
              </a:rPr>
              <a:t>share</a:t>
            </a:r>
            <a:endParaRPr sz="2800" i="1" dirty="0">
              <a:latin typeface="+mn-lt"/>
              <a:cs typeface="Calibri"/>
            </a:endParaRPr>
          </a:p>
          <a:p>
            <a:pPr marL="271780" indent="-259079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271780" algn="l"/>
                <a:tab pos="1146175" algn="l"/>
                <a:tab pos="2731135" algn="l"/>
                <a:tab pos="3465829" algn="l"/>
              </a:tabLst>
            </a:pPr>
            <a:r>
              <a:rPr sz="2800" i="1" spc="155" dirty="0">
                <a:latin typeface="+mn-lt"/>
                <a:cs typeface="Calibri"/>
              </a:rPr>
              <a:t>High</a:t>
            </a:r>
            <a:r>
              <a:rPr lang="en-US" sz="2800" i="1" spc="155" dirty="0">
                <a:latin typeface="+mn-lt"/>
                <a:cs typeface="Calibri"/>
              </a:rPr>
              <a:t> </a:t>
            </a:r>
            <a:r>
              <a:rPr sz="2800" i="1" spc="175" dirty="0">
                <a:latin typeface="+mn-lt"/>
                <a:cs typeface="Calibri"/>
              </a:rPr>
              <a:t>accuracy</a:t>
            </a:r>
            <a:r>
              <a:rPr lang="en-US" sz="2800" i="1" spc="175" dirty="0">
                <a:latin typeface="+mn-lt"/>
                <a:cs typeface="Calibri"/>
              </a:rPr>
              <a:t> </a:t>
            </a:r>
            <a:r>
              <a:rPr sz="2800" i="1" spc="135" dirty="0">
                <a:latin typeface="+mn-lt"/>
                <a:cs typeface="Calibri"/>
              </a:rPr>
              <a:t>and</a:t>
            </a:r>
            <a:r>
              <a:rPr lang="en-US" sz="2800" i="1" spc="135" dirty="0">
                <a:latin typeface="+mn-lt"/>
                <a:cs typeface="Calibri"/>
              </a:rPr>
              <a:t> </a:t>
            </a:r>
            <a:r>
              <a:rPr sz="2800" i="1" spc="175" dirty="0">
                <a:latin typeface="+mn-lt"/>
                <a:cs typeface="Calibri"/>
              </a:rPr>
              <a:t>stability</a:t>
            </a:r>
            <a:endParaRPr sz="2800" i="1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26287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Lead-frame</a:t>
            </a:r>
            <a:r>
              <a:rPr lang="ko-KR" altLang="en-US" dirty="0"/>
              <a:t> </a:t>
            </a:r>
            <a:r>
              <a:rPr lang="en-US" altLang="ko-KR" dirty="0"/>
              <a:t>process equipment</a:t>
            </a:r>
          </a:p>
          <a:p>
            <a:pPr algn="l"/>
            <a:r>
              <a:rPr lang="en-US" altLang="ko-KR" dirty="0"/>
              <a:t>Package-Bond, De-flash, plating 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734D1-1293-F596-8B5E-EC7BDF55133B}"/>
              </a:ext>
            </a:extLst>
          </p:cNvPr>
          <p:cNvSpPr txBox="1"/>
          <p:nvPr/>
        </p:nvSpPr>
        <p:spPr>
          <a:xfrm>
            <a:off x="412641" y="1287298"/>
            <a:ext cx="6126480" cy="229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lang="en-US" altLang="ko-KR"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altLang="ko-KR" sz="1800" b="1" spc="-5" dirty="0" err="1">
                <a:solidFill>
                  <a:srgbClr val="001F5F"/>
                </a:solidFill>
                <a:latin typeface="Calibri"/>
                <a:cs typeface="Calibri"/>
              </a:rPr>
              <a:t>Leadframe</a:t>
            </a:r>
            <a:r>
              <a:rPr lang="en-US" altLang="ko-KR"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5" dirty="0">
                <a:solidFill>
                  <a:srgbClr val="001F5F"/>
                </a:solidFill>
                <a:latin typeface="Calibri"/>
                <a:cs typeface="Calibri"/>
              </a:rPr>
              <a:t>Copper Roughening</a:t>
            </a:r>
            <a:r>
              <a:rPr lang="en-US" altLang="ko-KR"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5" dirty="0">
                <a:solidFill>
                  <a:srgbClr val="001F5F"/>
                </a:solidFill>
                <a:latin typeface="Calibri"/>
                <a:cs typeface="Calibri"/>
              </a:rPr>
              <a:t>Surface </a:t>
            </a:r>
            <a:r>
              <a:rPr lang="en-US" altLang="ko-KR" sz="1800" b="1" spc="-20" dirty="0">
                <a:solidFill>
                  <a:srgbClr val="001F5F"/>
                </a:solidFill>
                <a:latin typeface="Calibri"/>
                <a:cs typeface="Calibri"/>
              </a:rPr>
              <a:t>Treatment</a:t>
            </a:r>
            <a:r>
              <a:rPr lang="en-US" altLang="ko-KR"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15" dirty="0">
                <a:solidFill>
                  <a:srgbClr val="001F5F"/>
                </a:solidFill>
                <a:latin typeface="Calibri"/>
                <a:cs typeface="Calibri"/>
              </a:rPr>
              <a:t>System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65" dirty="0">
                <a:latin typeface="Calibri"/>
                <a:cs typeface="Calibri"/>
              </a:rPr>
              <a:t>To</a:t>
            </a:r>
            <a:r>
              <a:rPr lang="en-US" altLang="ko-KR" sz="1800" spc="-5" dirty="0">
                <a:latin typeface="Calibri"/>
                <a:cs typeface="Calibri"/>
              </a:rPr>
              <a:t> </a:t>
            </a:r>
            <a:r>
              <a:rPr lang="en-US" altLang="ko-KR" sz="1800" spc="-10" dirty="0">
                <a:latin typeface="Calibri"/>
                <a:cs typeface="Calibri"/>
              </a:rPr>
              <a:t>achieve</a:t>
            </a:r>
            <a:r>
              <a:rPr lang="en-US" altLang="ko-KR" sz="1800" spc="-5" dirty="0">
                <a:latin typeface="Calibri"/>
                <a:cs typeface="Calibri"/>
              </a:rPr>
              <a:t> MSL </a:t>
            </a:r>
            <a:r>
              <a:rPr lang="en-US" altLang="ko-KR" sz="1800" spc="-10" dirty="0">
                <a:latin typeface="Calibri"/>
                <a:cs typeface="Calibri"/>
              </a:rPr>
              <a:t>Level</a:t>
            </a:r>
            <a:r>
              <a:rPr lang="en-US" altLang="ko-KR" sz="1800" spc="-5" dirty="0">
                <a:latin typeface="Calibri"/>
                <a:cs typeface="Calibri"/>
              </a:rPr>
              <a:t> 1 </a:t>
            </a:r>
            <a:r>
              <a:rPr lang="en-US" altLang="ko-KR" sz="1800" spc="-10" dirty="0">
                <a:latin typeface="Calibri"/>
                <a:cs typeface="Calibri"/>
              </a:rPr>
              <a:t>by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copper roughening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 High-speed strip</a:t>
            </a:r>
            <a:r>
              <a:rPr lang="en-US" altLang="ko-KR" sz="1800" spc="-1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handling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Fully enclosed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for</a:t>
            </a:r>
            <a:r>
              <a:rPr lang="en-US" altLang="ko-KR" sz="1800" spc="-5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safe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and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clean</a:t>
            </a:r>
            <a:r>
              <a:rPr lang="en-US" altLang="ko-KR" sz="1800" spc="5" dirty="0">
                <a:latin typeface="Calibri"/>
                <a:cs typeface="Calibri"/>
              </a:rPr>
              <a:t> </a:t>
            </a:r>
            <a:r>
              <a:rPr lang="en-US" altLang="ko-KR" sz="1800" spc="-10" dirty="0">
                <a:latin typeface="Calibri"/>
                <a:cs typeface="Calibri"/>
              </a:rPr>
              <a:t>environment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Continuous</a:t>
            </a:r>
            <a:r>
              <a:rPr lang="en-US" altLang="ko-KR" sz="1800" spc="-10" dirty="0">
                <a:latin typeface="Calibri"/>
                <a:cs typeface="Calibri"/>
              </a:rPr>
              <a:t> movement</a:t>
            </a:r>
            <a:r>
              <a:rPr lang="en-US" altLang="ko-KR" sz="1800" spc="-5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conveyor</a:t>
            </a:r>
            <a:r>
              <a:rPr lang="en-US" altLang="ko-KR" sz="1800" spc="-5" dirty="0">
                <a:latin typeface="Calibri"/>
                <a:cs typeface="Calibri"/>
              </a:rPr>
              <a:t> belt</a:t>
            </a:r>
            <a:r>
              <a:rPr lang="en-US" altLang="ko-KR" sz="1800" spc="-10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system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Fully </a:t>
            </a:r>
            <a:r>
              <a:rPr lang="en-US" altLang="ko-KR" sz="1800" spc="-5" dirty="0" err="1">
                <a:latin typeface="Calibri"/>
                <a:cs typeface="Calibri"/>
              </a:rPr>
              <a:t>computerised</a:t>
            </a:r>
            <a:r>
              <a:rPr lang="en-US" altLang="ko-KR" sz="1800" dirty="0">
                <a:latin typeface="Calibri"/>
                <a:cs typeface="Calibri"/>
              </a:rPr>
              <a:t> </a:t>
            </a:r>
            <a:r>
              <a:rPr lang="en-US" altLang="ko-KR" sz="1800" spc="-10" dirty="0">
                <a:latin typeface="Calibri"/>
                <a:cs typeface="Calibri"/>
              </a:rPr>
              <a:t>touchscreen</a:t>
            </a:r>
            <a:r>
              <a:rPr lang="en-US" altLang="ko-KR" sz="1800" spc="5" dirty="0">
                <a:latin typeface="Calibri"/>
                <a:cs typeface="Calibri"/>
              </a:rPr>
              <a:t> </a:t>
            </a:r>
            <a:r>
              <a:rPr lang="en-US" altLang="ko-KR" sz="1800" spc="-10" dirty="0">
                <a:latin typeface="Calibri"/>
                <a:cs typeface="Calibri"/>
              </a:rPr>
              <a:t>control</a:t>
            </a:r>
            <a:r>
              <a:rPr lang="en-US" altLang="ko-KR" sz="1800" spc="-5" dirty="0">
                <a:latin typeface="Calibri"/>
                <a:cs typeface="Calibri"/>
              </a:rPr>
              <a:t> </a:t>
            </a:r>
            <a:r>
              <a:rPr lang="en-US" altLang="ko-KR" sz="1800" spc="-15" dirty="0">
                <a:latin typeface="Calibri"/>
                <a:cs typeface="Calibri"/>
              </a:rPr>
              <a:t>system</a:t>
            </a:r>
            <a:endParaRPr lang="en-US" altLang="ko-KR"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ko-KR" sz="1800" spc="-5" dirty="0">
                <a:latin typeface="Calibri"/>
                <a:cs typeface="Calibri"/>
              </a:rPr>
              <a:t>Belt</a:t>
            </a:r>
            <a:r>
              <a:rPr lang="en-US" altLang="ko-KR" sz="1800" spc="-1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speed of</a:t>
            </a:r>
            <a:r>
              <a:rPr lang="en-US" altLang="ko-KR" sz="1800" spc="-10" dirty="0">
                <a:latin typeface="Calibri"/>
                <a:cs typeface="Calibri"/>
              </a:rPr>
              <a:t> </a:t>
            </a:r>
            <a:r>
              <a:rPr lang="en-US" altLang="ko-KR" sz="1800" spc="-5" dirty="0">
                <a:latin typeface="Calibri"/>
                <a:cs typeface="Calibri"/>
              </a:rPr>
              <a:t>3~4 m/min</a:t>
            </a:r>
            <a:endParaRPr lang="en-US" altLang="ko-KR" sz="1800" dirty="0">
              <a:latin typeface="Calibri"/>
              <a:cs typeface="Calibri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659CBDB4-0E45-D6FA-F4E3-7B64AC211A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-85175"/>
            <a:ext cx="1557981" cy="1325563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0455101D-E0BA-B8B8-225F-1D6FB931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3570" r="6551"/>
          <a:stretch/>
        </p:blipFill>
        <p:spPr>
          <a:xfrm>
            <a:off x="7924800" y="3624577"/>
            <a:ext cx="3429000" cy="2628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C4EB92-D0AE-618F-0754-29EEC8091D3A}"/>
              </a:ext>
            </a:extLst>
          </p:cNvPr>
          <p:cNvSpPr txBox="1"/>
          <p:nvPr/>
        </p:nvSpPr>
        <p:spPr>
          <a:xfrm>
            <a:off x="405221" y="3886188"/>
            <a:ext cx="6126480" cy="2105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209">
              <a:lnSpc>
                <a:spcPct val="100000"/>
              </a:lnSpc>
            </a:pPr>
            <a:r>
              <a:rPr lang="en-US" altLang="ko-KR" b="1" spc="-5" dirty="0" err="1">
                <a:solidFill>
                  <a:srgbClr val="000066"/>
                </a:solidFill>
                <a:latin typeface="Arial"/>
                <a:cs typeface="Arial"/>
              </a:rPr>
              <a:t>Leadframe</a:t>
            </a:r>
            <a:r>
              <a:rPr lang="en-US" altLang="ko-KR" b="1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altLang="ko-KR" b="1" spc="-5" dirty="0" err="1">
                <a:solidFill>
                  <a:srgbClr val="000066"/>
                </a:solidFill>
                <a:latin typeface="Arial"/>
                <a:cs typeface="Arial"/>
              </a:rPr>
              <a:t>NIPdAu</a:t>
            </a:r>
            <a:r>
              <a:rPr lang="en-US" altLang="ko-KR" b="1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altLang="ko-KR" b="1" spc="-5" dirty="0">
                <a:solidFill>
                  <a:srgbClr val="000066"/>
                </a:solidFill>
                <a:latin typeface="Arial"/>
                <a:cs typeface="Arial"/>
              </a:rPr>
              <a:t>Plating System</a:t>
            </a:r>
            <a:endParaRPr lang="en-US" altLang="ko-KR" dirty="0">
              <a:latin typeface="Arial"/>
              <a:cs typeface="Arial"/>
            </a:endParaRPr>
          </a:p>
          <a:p>
            <a:pPr marL="314960" indent="-285750">
              <a:lnSpc>
                <a:spcPct val="100000"/>
              </a:lnSpc>
              <a:spcBef>
                <a:spcPts val="75"/>
              </a:spcBef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High speed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strip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to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strip </a:t>
            </a:r>
            <a:r>
              <a:rPr lang="en-US" altLang="ko-KR" sz="1600" spc="-5" dirty="0" err="1">
                <a:latin typeface="Arial"/>
                <a:cs typeface="Arial"/>
              </a:rPr>
              <a:t>NiPdAu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plating</a:t>
            </a:r>
            <a:endParaRPr lang="en-US" altLang="ko-KR" sz="1600" dirty="0">
              <a:latin typeface="Arial"/>
              <a:cs typeface="Arial"/>
            </a:endParaRPr>
          </a:p>
          <a:p>
            <a:pPr marL="314960" indent="-285750">
              <a:lnSpc>
                <a:spcPct val="100000"/>
              </a:lnSpc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Fully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enclose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for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safe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and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clean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environment</a:t>
            </a:r>
            <a:endParaRPr lang="en-US" altLang="ko-KR" sz="1600" dirty="0">
              <a:latin typeface="Arial"/>
              <a:cs typeface="Arial"/>
            </a:endParaRPr>
          </a:p>
          <a:p>
            <a:pPr marL="314960" indent="-285750">
              <a:lnSpc>
                <a:spcPct val="100000"/>
              </a:lnSpc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Continuous movement conveyor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belt system</a:t>
            </a:r>
            <a:endParaRPr lang="en-US" altLang="ko-KR" sz="1600" dirty="0">
              <a:latin typeface="Arial"/>
              <a:cs typeface="Arial"/>
            </a:endParaRPr>
          </a:p>
          <a:p>
            <a:pPr marL="314960" indent="-285750">
              <a:lnSpc>
                <a:spcPct val="100000"/>
              </a:lnSpc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Fully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 err="1">
                <a:latin typeface="Arial"/>
                <a:cs typeface="Arial"/>
              </a:rPr>
              <a:t>computerised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touch</a:t>
            </a:r>
            <a:r>
              <a:rPr lang="en-US" altLang="ko-KR" sz="1600" spc="5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screen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control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system</a:t>
            </a:r>
            <a:endParaRPr lang="en-US" altLang="ko-KR" sz="1600" dirty="0">
              <a:latin typeface="Arial"/>
              <a:cs typeface="Arial"/>
            </a:endParaRPr>
          </a:p>
          <a:p>
            <a:pPr marL="314960" marR="2586355" indent="-285750">
              <a:lnSpc>
                <a:spcPct val="100000"/>
              </a:lnSpc>
              <a:buChar char="•"/>
              <a:tabLst>
                <a:tab pos="314325" algn="l"/>
                <a:tab pos="314960" algn="l"/>
              </a:tabLst>
            </a:pPr>
            <a:r>
              <a:rPr lang="en-US" altLang="ko-KR" sz="1600" spc="-5" dirty="0">
                <a:latin typeface="Arial"/>
                <a:cs typeface="Arial"/>
              </a:rPr>
              <a:t>Handling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most of strip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packages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with</a:t>
            </a:r>
            <a:r>
              <a:rPr lang="en-US" altLang="ko-KR" sz="1600" spc="5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leaded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and </a:t>
            </a:r>
            <a:r>
              <a:rPr lang="en-US" altLang="ko-KR" sz="1600" spc="-345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leadless package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in</a:t>
            </a:r>
            <a:r>
              <a:rPr lang="en-US" altLang="ko-KR" sz="160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EOL</a:t>
            </a:r>
            <a:r>
              <a:rPr lang="en-US" altLang="ko-KR" sz="1600" spc="-50" dirty="0">
                <a:latin typeface="Arial"/>
                <a:cs typeface="Arial"/>
              </a:rPr>
              <a:t> </a:t>
            </a:r>
            <a:r>
              <a:rPr lang="en-US" altLang="ko-KR" sz="1600" spc="-5" dirty="0">
                <a:latin typeface="Arial"/>
                <a:cs typeface="Arial"/>
              </a:rPr>
              <a:t>magazine</a:t>
            </a:r>
            <a:endParaRPr lang="en-US" altLang="ko-KR" sz="1600" dirty="0">
              <a:latin typeface="Arial"/>
              <a:cs typeface="Arial"/>
            </a:endParaRPr>
          </a:p>
        </p:txBody>
      </p:sp>
      <p:pic>
        <p:nvPicPr>
          <p:cNvPr id="14" name="object 10">
            <a:extLst>
              <a:ext uri="{FF2B5EF4-FFF2-40B4-BE49-F238E27FC236}">
                <a16:creationId xmlns:a16="http://schemas.microsoft.com/office/drawing/2014/main" id="{9CDE3D11-F8F9-CF7E-D627-99991D249B7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5120" y="879149"/>
            <a:ext cx="3169920" cy="26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84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FC152-418D-0C51-86A0-33AA96A3C326}"/>
              </a:ext>
            </a:extLst>
          </p:cNvPr>
          <p:cNvGrpSpPr>
            <a:grpSpLocks noChangeAspect="1"/>
          </p:cNvGrpSpPr>
          <p:nvPr/>
        </p:nvGrpSpPr>
        <p:grpSpPr>
          <a:xfrm>
            <a:off x="274426" y="265060"/>
            <a:ext cx="2303474" cy="3185656"/>
            <a:chOff x="1219200" y="1929998"/>
            <a:chExt cx="2614522" cy="3615830"/>
          </a:xfrm>
        </p:grpSpPr>
        <p:pic>
          <p:nvPicPr>
            <p:cNvPr id="1032" name="Picture 8" descr="무료 투명 유리 공을 들고 사람 스톡 사진">
              <a:extLst>
                <a:ext uri="{FF2B5EF4-FFF2-40B4-BE49-F238E27FC236}">
                  <a16:creationId xmlns:a16="http://schemas.microsoft.com/office/drawing/2014/main" id="{4B52575C-BD1B-2D08-B0AB-30CFAEB397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80"/>
            <a:stretch/>
          </p:blipFill>
          <p:spPr bwMode="auto">
            <a:xfrm>
              <a:off x="1219200" y="1929998"/>
              <a:ext cx="2614522" cy="3615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6313B2-C5BF-1614-6E17-26A3201BBD44}"/>
                </a:ext>
              </a:extLst>
            </p:cNvPr>
            <p:cNvSpPr txBox="1"/>
            <p:nvPr/>
          </p:nvSpPr>
          <p:spPr>
            <a:xfrm>
              <a:off x="1228883" y="1954148"/>
              <a:ext cx="2096459" cy="384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EN</a:t>
              </a:r>
              <a:r>
                <a:rPr lang="en-US" altLang="ko-KR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VIRONMENT</a:t>
              </a:r>
              <a:endPara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+mj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E62F89-39FF-7FE2-F2F4-AE113440EBCC}"/>
              </a:ext>
            </a:extLst>
          </p:cNvPr>
          <p:cNvGrpSpPr>
            <a:grpSpLocks noChangeAspect="1"/>
          </p:cNvGrpSpPr>
          <p:nvPr/>
        </p:nvGrpSpPr>
        <p:grpSpPr>
          <a:xfrm>
            <a:off x="2638722" y="1201251"/>
            <a:ext cx="3196069" cy="3446948"/>
            <a:chOff x="3978973" y="1929998"/>
            <a:chExt cx="3627649" cy="3912405"/>
          </a:xfrm>
        </p:grpSpPr>
        <p:pic>
          <p:nvPicPr>
            <p:cNvPr id="1036" name="Picture 12" descr="AI 기술을 활용한 데이터 분석 과학과 빅데이터. 분석가 또는 과학자는 컴퓨터의 복잡한 데이터 세트에 대한 정보를 분석하기 위해 컴퓨터와 대시보드를 사용합니다. 인사이트 개발 엔지니어 - 로열티 프리 인공지능 스톡 사진">
              <a:extLst>
                <a:ext uri="{FF2B5EF4-FFF2-40B4-BE49-F238E27FC236}">
                  <a16:creationId xmlns:a16="http://schemas.microsoft.com/office/drawing/2014/main" id="{949E5BA2-87FE-5826-3997-2796F76BC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187"/>
            <a:stretch/>
          </p:blipFill>
          <p:spPr bwMode="auto">
            <a:xfrm>
              <a:off x="3978973" y="1929998"/>
              <a:ext cx="3627649" cy="391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4A4C9A-5060-98F1-47DD-4448A1C9ECC7}"/>
                </a:ext>
              </a:extLst>
            </p:cNvPr>
            <p:cNvSpPr txBox="1"/>
            <p:nvPr/>
          </p:nvSpPr>
          <p:spPr>
            <a:xfrm>
              <a:off x="4061282" y="1929998"/>
              <a:ext cx="2352393" cy="384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EN</a:t>
              </a:r>
              <a:r>
                <a:rPr lang="en-US" altLang="ko-KR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PRODUCTIVE</a:t>
              </a:r>
              <a:endPara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1558ADF-F02C-77A9-4860-21151D79C44B}"/>
              </a:ext>
            </a:extLst>
          </p:cNvPr>
          <p:cNvGrpSpPr>
            <a:grpSpLocks noChangeAspect="1"/>
          </p:cNvGrpSpPr>
          <p:nvPr/>
        </p:nvGrpSpPr>
        <p:grpSpPr>
          <a:xfrm>
            <a:off x="1113333" y="2924725"/>
            <a:ext cx="2300005" cy="3055291"/>
            <a:chOff x="7900757" y="2215831"/>
            <a:chExt cx="2748879" cy="3651569"/>
          </a:xfrm>
        </p:grpSpPr>
        <p:pic>
          <p:nvPicPr>
            <p:cNvPr id="1038" name="Picture 14" descr="수익 차트 분석, 비즈니스 성장, 수익 성장 관리 및 기업 재무 통계로 동전을 수집하는 사업가. 금융 및 투자 개념입니다. - 로열티 프리 금�융 스톡 사진">
              <a:extLst>
                <a:ext uri="{FF2B5EF4-FFF2-40B4-BE49-F238E27FC236}">
                  <a16:creationId xmlns:a16="http://schemas.microsoft.com/office/drawing/2014/main" id="{F0685C3E-FA65-D911-B5B8-C4F0188335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1" t="7844" r="40625"/>
            <a:stretch/>
          </p:blipFill>
          <p:spPr bwMode="auto">
            <a:xfrm>
              <a:off x="7900757" y="2215831"/>
              <a:ext cx="2748879" cy="365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DA9F63-2942-19D1-355A-DDB49CA88AA7}"/>
                </a:ext>
              </a:extLst>
            </p:cNvPr>
            <p:cNvSpPr txBox="1"/>
            <p:nvPr/>
          </p:nvSpPr>
          <p:spPr>
            <a:xfrm>
              <a:off x="7930602" y="2313421"/>
              <a:ext cx="2096459" cy="384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EN</a:t>
              </a:r>
              <a:r>
                <a:rPr lang="en-US" altLang="ko-KR" sz="1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FF"/>
                  </a:highlight>
                  <a:latin typeface="+mj-lt"/>
                </a:rPr>
                <a:t>RICH</a:t>
              </a:r>
              <a:endPara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+mj-l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41CD5CF-14A8-DC81-AE60-750F74C74188}"/>
              </a:ext>
            </a:extLst>
          </p:cNvPr>
          <p:cNvSpPr txBox="1"/>
          <p:nvPr/>
        </p:nvSpPr>
        <p:spPr>
          <a:xfrm>
            <a:off x="6211552" y="81710"/>
            <a:ext cx="601980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​</a:t>
            </a:r>
            <a:r>
              <a:rPr lang="ko-KR" altLang="en-US" sz="2000" b="1" i="0" dirty="0" err="1">
                <a:solidFill>
                  <a:srgbClr val="C00000"/>
                </a:solidFill>
                <a:effectLst/>
                <a:latin typeface="+mj-ea"/>
                <a:ea typeface="+mj-ea"/>
              </a:rPr>
              <a:t>엔솔</a:t>
            </a:r>
            <a:r>
              <a:rPr lang="ko-KR" altLang="en-US" sz="2000" b="1" dirty="0" err="1">
                <a:solidFill>
                  <a:srgbClr val="C00000"/>
                </a:solidFill>
                <a:latin typeface="+mj-ea"/>
                <a:ea typeface="+mj-ea"/>
              </a:rPr>
              <a:t>테크</a:t>
            </a:r>
            <a:r>
              <a:rPr lang="ko-KR" altLang="en-US" sz="2000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는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PCB, IC Package, GMF, PV,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베터리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등의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산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업분야에 필요한 최적의 설비와 부품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 원자재 등을 공급하고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약품절감 및 물 사용 최적화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폐수 리사이클 솔루션을 통해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생산성향상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및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원가절감 솔루션을 제공하고 환경을 보호함으로써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고객의 </a:t>
            </a:r>
            <a:r>
              <a:rPr lang="ko-KR" altLang="en-US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수익과 사회적 가치를 높이는데 기여하겠습니다</a:t>
            </a:r>
            <a:r>
              <a:rPr lang="en-US" altLang="ko-KR" sz="2000" i="0" dirty="0">
                <a:solidFill>
                  <a:schemeClr val="accent5">
                    <a:lumMod val="75000"/>
                  </a:schemeClr>
                </a:solidFill>
                <a:effectLst/>
                <a:latin typeface="+mj-ea"/>
                <a:ea typeface="+mj-ea"/>
              </a:rPr>
              <a:t>.  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6BA4A8-5912-CF83-CB7B-6F998EFC6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931" y="4876800"/>
            <a:ext cx="3375465" cy="1066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85455C-BD46-CB87-C17A-A8C40A49C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714" y="3581400"/>
            <a:ext cx="1095944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E116F4-9854-9FFB-0EB3-BA188EE1C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130" y="3571991"/>
            <a:ext cx="1163077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F563B5-3E9F-C966-1723-A1D0F5EC7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4482" y="3571991"/>
            <a:ext cx="1152618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8FB3FB-6C8B-716A-D48A-34C69EB19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409" y="3586212"/>
            <a:ext cx="1414399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23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36B3-7D4D-9EB6-6DB4-2E3ABDAEF098}"/>
              </a:ext>
            </a:extLst>
          </p:cNvPr>
          <p:cNvSpPr txBox="1">
            <a:spLocks/>
          </p:cNvSpPr>
          <p:nvPr/>
        </p:nvSpPr>
        <p:spPr>
          <a:xfrm>
            <a:off x="234559" y="342238"/>
            <a:ext cx="5944472" cy="39929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US" sz="3600" b="1" dirty="0">
                <a:latin typeface="+mn-lt"/>
                <a:ea typeface="+mj-ea"/>
                <a:cs typeface="+mj-cs"/>
              </a:rPr>
              <a:t>VCP</a:t>
            </a:r>
            <a:r>
              <a:rPr lang="ko-KR" altLang="en-US" sz="3600" b="1" dirty="0">
                <a:latin typeface="+mn-lt"/>
                <a:ea typeface="+mj-ea"/>
                <a:cs typeface="+mj-cs"/>
              </a:rPr>
              <a:t> 형 </a:t>
            </a:r>
            <a:r>
              <a:rPr lang="ko-KR" altLang="en-US" sz="3600" b="1" dirty="0" err="1">
                <a:latin typeface="+mn-lt"/>
                <a:ea typeface="+mj-ea"/>
                <a:cs typeface="+mj-cs"/>
              </a:rPr>
              <a:t>바렐도금</a:t>
            </a:r>
            <a:r>
              <a:rPr lang="ko-KR" altLang="en-US" sz="3600" b="1" dirty="0">
                <a:latin typeface="+mn-lt"/>
                <a:ea typeface="+mj-ea"/>
                <a:cs typeface="+mj-cs"/>
              </a:rPr>
              <a:t> 설비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7DDE1-69C6-E775-B3BD-B8E67D2BA3C1}"/>
              </a:ext>
            </a:extLst>
          </p:cNvPr>
          <p:cNvSpPr txBox="1">
            <a:spLocks/>
          </p:cNvSpPr>
          <p:nvPr/>
        </p:nvSpPr>
        <p:spPr>
          <a:xfrm>
            <a:off x="7086600" y="1378597"/>
            <a:ext cx="5077947" cy="465070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latin typeface="+mn-lt"/>
                <a:cs typeface="+mn-cs"/>
              </a:rPr>
              <a:t>“</a:t>
            </a:r>
            <a:r>
              <a:rPr lang="ko-KR" altLang="en-US" b="1" dirty="0" err="1">
                <a:latin typeface="+mn-lt"/>
                <a:cs typeface="+mn-cs"/>
              </a:rPr>
              <a:t>수직연속이동형</a:t>
            </a:r>
            <a:r>
              <a:rPr lang="ko-KR" altLang="en-US" b="1" dirty="0">
                <a:latin typeface="+mn-lt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바렐도금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도금 방식은 독립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바렐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드럼을 사용한 도금과 달리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연속으로 이동하면서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0~20rpm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PLC/PC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에 의해 자동으로 제어되는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바렐회전도금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 err="1">
                <a:latin typeface="+mn-lt"/>
                <a:cs typeface="+mn-cs"/>
              </a:rPr>
              <a:t>상하이동없이</a:t>
            </a:r>
            <a:r>
              <a:rPr lang="ko-KR" altLang="en-US" dirty="0">
                <a:latin typeface="+mn-lt"/>
                <a:cs typeface="+mn-cs"/>
              </a:rPr>
              <a:t> </a:t>
            </a:r>
            <a:r>
              <a:rPr lang="ko-KR" altLang="en-US" dirty="0" err="1">
                <a:latin typeface="+mn-lt"/>
                <a:cs typeface="+mn-cs"/>
              </a:rPr>
              <a:t>연속이동하며</a:t>
            </a:r>
            <a:r>
              <a:rPr lang="ko-KR" altLang="en-US" dirty="0">
                <a:latin typeface="+mn-lt"/>
                <a:cs typeface="+mn-cs"/>
              </a:rPr>
              <a:t> </a:t>
            </a:r>
            <a:r>
              <a:rPr lang="ko-KR" altLang="en-US" dirty="0" err="1">
                <a:latin typeface="+mn-lt"/>
                <a:cs typeface="+mn-cs"/>
              </a:rPr>
              <a:t>바랠회전</a:t>
            </a:r>
            <a:r>
              <a:rPr lang="ko-KR" altLang="en-US" dirty="0">
                <a:latin typeface="+mn-lt"/>
                <a:cs typeface="+mn-cs"/>
              </a:rPr>
              <a:t> </a:t>
            </a:r>
            <a:endParaRPr lang="en-US" altLang="ko-KR" dirty="0">
              <a:latin typeface="+mn-lt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dirty="0">
                <a:latin typeface="+mn-lt"/>
                <a:cs typeface="+mn-cs"/>
              </a:rPr>
              <a:t>5-8um</a:t>
            </a:r>
            <a:r>
              <a:rPr lang="ko-KR" altLang="en-US" dirty="0">
                <a:latin typeface="+mn-lt"/>
                <a:cs typeface="+mn-cs"/>
              </a:rPr>
              <a:t> 두께 도금시간 </a:t>
            </a:r>
            <a:r>
              <a:rPr lang="en-US" altLang="ko-KR" dirty="0">
                <a:latin typeface="+mn-lt"/>
                <a:cs typeface="+mn-cs"/>
              </a:rPr>
              <a:t>18~30</a:t>
            </a:r>
            <a:r>
              <a:rPr lang="ko-KR" altLang="en-US" dirty="0">
                <a:latin typeface="+mn-lt"/>
                <a:cs typeface="+mn-cs"/>
              </a:rPr>
              <a:t>분 소요</a:t>
            </a:r>
            <a:endParaRPr lang="en-US" altLang="ko-KR" dirty="0">
              <a:latin typeface="+mn-lt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 err="1">
                <a:latin typeface="+mn-lt"/>
                <a:cs typeface="+mn-cs"/>
              </a:rPr>
              <a:t>제품마모현상</a:t>
            </a:r>
            <a:r>
              <a:rPr lang="ko-KR" altLang="en-US" dirty="0">
                <a:latin typeface="+mn-lt"/>
                <a:cs typeface="+mn-cs"/>
              </a:rPr>
              <a:t> 감소</a:t>
            </a:r>
            <a:r>
              <a:rPr lang="en-US" altLang="ko-KR" dirty="0">
                <a:latin typeface="+mn-lt"/>
                <a:cs typeface="+mn-cs"/>
              </a:rPr>
              <a:t>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 err="1">
                <a:latin typeface="+mn-lt"/>
                <a:cs typeface="+mn-cs"/>
              </a:rPr>
              <a:t>수소취성문제</a:t>
            </a:r>
            <a:r>
              <a:rPr lang="ko-KR" altLang="en-US" dirty="0">
                <a:latin typeface="+mn-lt"/>
                <a:cs typeface="+mn-cs"/>
              </a:rPr>
              <a:t> 감소</a:t>
            </a:r>
            <a:endParaRPr lang="en-US" altLang="ko-KR" dirty="0">
              <a:latin typeface="+mn-lt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 err="1">
                <a:latin typeface="+mn-lt"/>
                <a:cs typeface="+mn-cs"/>
              </a:rPr>
              <a:t>바랠윈도우가</a:t>
            </a:r>
            <a:r>
              <a:rPr lang="ko-KR" altLang="en-US" dirty="0">
                <a:latin typeface="+mn-lt"/>
                <a:cs typeface="+mn-cs"/>
              </a:rPr>
              <a:t> 없어 </a:t>
            </a:r>
            <a:r>
              <a:rPr lang="ko-KR" altLang="en-US" dirty="0" err="1">
                <a:latin typeface="+mn-lt"/>
                <a:cs typeface="+mn-cs"/>
              </a:rPr>
              <a:t>바랠내부외부</a:t>
            </a:r>
            <a:r>
              <a:rPr lang="ko-KR" altLang="en-US" dirty="0">
                <a:latin typeface="+mn-lt"/>
                <a:cs typeface="+mn-cs"/>
              </a:rPr>
              <a:t> </a:t>
            </a:r>
            <a:r>
              <a:rPr lang="ko-KR" altLang="en-US" dirty="0" err="1">
                <a:latin typeface="+mn-lt"/>
                <a:cs typeface="+mn-cs"/>
              </a:rPr>
              <a:t>온도차</a:t>
            </a:r>
            <a:r>
              <a:rPr lang="ko-KR" altLang="en-US" dirty="0">
                <a:latin typeface="+mn-lt"/>
                <a:cs typeface="+mn-cs"/>
              </a:rPr>
              <a:t> 없음</a:t>
            </a:r>
            <a:endParaRPr lang="en-US" altLang="ko-KR" dirty="0">
              <a:latin typeface="+mn-lt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endParaRPr lang="en-US" altLang="ko-KR" dirty="0">
              <a:latin typeface="+mn-lt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30000"/>
              <a:buFont typeface="Wingdings" panose="05000000000000000000" pitchFamily="2" charset="2"/>
              <a:buNone/>
              <a:tabLst/>
              <a:defRPr/>
            </a:pPr>
            <a:endParaRPr lang="en-US" altLang="ko-KR" dirty="0">
              <a:latin typeface="+mn-lt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F5923C-8AAD-1328-F4FD-6296C9F86157}"/>
              </a:ext>
            </a:extLst>
          </p:cNvPr>
          <p:cNvGrpSpPr/>
          <p:nvPr/>
        </p:nvGrpSpPr>
        <p:grpSpPr>
          <a:xfrm>
            <a:off x="27453" y="1541168"/>
            <a:ext cx="6643494" cy="3775663"/>
            <a:chOff x="29028" y="769257"/>
            <a:chExt cx="8927895" cy="50219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1808D3-B9E1-27C6-6CDC-FC66F2881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028" y="769257"/>
              <a:ext cx="8927895" cy="5021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E55516A5-6A93-EA66-CC13-A58AE9C4A291}"/>
                </a:ext>
              </a:extLst>
            </p:cNvPr>
            <p:cNvCxnSpPr/>
            <p:nvPr/>
          </p:nvCxnSpPr>
          <p:spPr>
            <a:xfrm flipH="1" flipV="1">
              <a:off x="1295400" y="2362200"/>
              <a:ext cx="3962400" cy="2057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843F33-E80D-7128-D2C3-6E50A9128AD9}"/>
                </a:ext>
              </a:extLst>
            </p:cNvPr>
            <p:cNvSpPr txBox="1"/>
            <p:nvPr/>
          </p:nvSpPr>
          <p:spPr>
            <a:xfrm>
              <a:off x="2057400" y="32766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highlight>
                    <a:srgbClr val="FFFF00"/>
                  </a:highlight>
                </a:rPr>
                <a:t>연속이동</a:t>
              </a:r>
            </a:p>
          </p:txBody>
        </p:sp>
        <p:sp>
          <p:nvSpPr>
            <p:cNvPr id="8" name="화살표: 오른쪽으로 구부러짐 7">
              <a:extLst>
                <a:ext uri="{FF2B5EF4-FFF2-40B4-BE49-F238E27FC236}">
                  <a16:creationId xmlns:a16="http://schemas.microsoft.com/office/drawing/2014/main" id="{6B49B0FB-AE35-4D81-AFF1-C934F814F952}"/>
                </a:ext>
              </a:extLst>
            </p:cNvPr>
            <p:cNvSpPr/>
            <p:nvPr/>
          </p:nvSpPr>
          <p:spPr bwMode="auto">
            <a:xfrm rot="2329552" flipH="1">
              <a:off x="6561555" y="2460704"/>
              <a:ext cx="658593" cy="1796143"/>
            </a:xfrm>
            <a:prstGeom prst="curved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0C69D2-E813-D552-E1D2-18EB6A60A41B}"/>
                </a:ext>
              </a:extLst>
            </p:cNvPr>
            <p:cNvSpPr txBox="1"/>
            <p:nvPr/>
          </p:nvSpPr>
          <p:spPr>
            <a:xfrm>
              <a:off x="6215322" y="200765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highlight>
                    <a:srgbClr val="FFFF00"/>
                  </a:highlight>
                </a:rPr>
                <a:t>연속교반</a:t>
              </a:r>
              <a:endParaRPr lang="ko-KR" alt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29099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4C83B8-634B-A031-C4D9-D06038A4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845" y="2134659"/>
            <a:ext cx="7508333" cy="33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A0D7EE-11EE-5B47-4E41-01D993CE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2523610"/>
            <a:ext cx="2783628" cy="256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24C44D-2286-1161-C37C-855D4596FC18}"/>
              </a:ext>
            </a:extLst>
          </p:cNvPr>
          <p:cNvSpPr txBox="1">
            <a:spLocks/>
          </p:cNvSpPr>
          <p:nvPr/>
        </p:nvSpPr>
        <p:spPr>
          <a:xfrm>
            <a:off x="234559" y="342238"/>
            <a:ext cx="5944472" cy="39929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US" sz="3600" b="1" dirty="0">
                <a:latin typeface="+mn-lt"/>
                <a:ea typeface="+mj-ea"/>
                <a:cs typeface="+mj-cs"/>
              </a:rPr>
              <a:t>VCP</a:t>
            </a:r>
            <a:r>
              <a:rPr lang="ko-KR" altLang="en-US" sz="3600" b="1" dirty="0">
                <a:latin typeface="+mn-lt"/>
                <a:ea typeface="+mj-ea"/>
                <a:cs typeface="+mj-cs"/>
              </a:rPr>
              <a:t> 형 </a:t>
            </a:r>
            <a:r>
              <a:rPr lang="ko-KR" altLang="en-US" sz="3600" b="1" dirty="0" err="1">
                <a:latin typeface="+mn-lt"/>
                <a:ea typeface="+mj-ea"/>
                <a:cs typeface="+mj-cs"/>
              </a:rPr>
              <a:t>바렐도금</a:t>
            </a:r>
            <a:r>
              <a:rPr lang="ko-KR" altLang="en-US" sz="3600" b="1" dirty="0">
                <a:latin typeface="+mn-lt"/>
                <a:ea typeface="+mj-ea"/>
                <a:cs typeface="+mj-cs"/>
              </a:rPr>
              <a:t> 설비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4D13B-27C8-8C20-AB29-ACFBE84B3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45164" y="2286000"/>
            <a:ext cx="2436991" cy="280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267265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08550" y="1365250"/>
            <a:ext cx="7283450" cy="171608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6000" b="1" dirty="0" err="1">
                <a:solidFill>
                  <a:schemeClr val="bg1"/>
                </a:solidFill>
              </a:rPr>
              <a:t>EnProductive</a:t>
            </a:r>
            <a:r>
              <a:rPr lang="en-US" altLang="ko-KR" sz="6000" b="1" dirty="0">
                <a:solidFill>
                  <a:schemeClr val="bg1"/>
                </a:solidFill>
              </a:rPr>
              <a:t> Solution</a:t>
            </a:r>
          </a:p>
          <a:p>
            <a:pPr marL="0" indent="0" algn="ctr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보조설비류</a:t>
            </a:r>
            <a:r>
              <a:rPr lang="en-US" altLang="ko-KR" sz="1800" b="1" dirty="0">
                <a:solidFill>
                  <a:schemeClr val="bg1"/>
                </a:solidFill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</a:rPr>
              <a:t>부품</a:t>
            </a:r>
            <a:r>
              <a:rPr lang="en-US" altLang="ko-KR" sz="1800" b="1" dirty="0">
                <a:solidFill>
                  <a:schemeClr val="bg1"/>
                </a:solidFill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</a:rPr>
              <a:t>자재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1D4A09-6680-CDF3-3F85-9C7D40A94966}"/>
              </a:ext>
            </a:extLst>
          </p:cNvPr>
          <p:cNvGrpSpPr/>
          <p:nvPr/>
        </p:nvGrpSpPr>
        <p:grpSpPr>
          <a:xfrm>
            <a:off x="1143000" y="1143000"/>
            <a:ext cx="3068653" cy="4761564"/>
            <a:chOff x="3027347" y="1196652"/>
            <a:chExt cx="3068653" cy="4761564"/>
          </a:xfrm>
          <a:solidFill>
            <a:schemeClr val="bg1">
              <a:lumMod val="75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7E5BC79-37DD-93AA-6013-1B0BE2781190}"/>
                </a:ext>
              </a:extLst>
            </p:cNvPr>
            <p:cNvSpPr/>
            <p:nvPr/>
          </p:nvSpPr>
          <p:spPr>
            <a:xfrm flipH="1">
              <a:off x="4803286" y="1196652"/>
              <a:ext cx="1292714" cy="1291524"/>
            </a:xfrm>
            <a:custGeom>
              <a:avLst/>
              <a:gdLst>
                <a:gd name="connsiteX0" fmla="*/ 826188 w 1857200"/>
                <a:gd name="connsiteY0" fmla="*/ 1242524 h 1855491"/>
                <a:gd name="connsiteX1" fmla="*/ 714639 w 1857200"/>
                <a:gd name="connsiteY1" fmla="*/ 1349619 h 1855491"/>
                <a:gd name="connsiteX2" fmla="*/ 822797 w 1857200"/>
                <a:gd name="connsiteY2" fmla="*/ 1461776 h 1855491"/>
                <a:gd name="connsiteX3" fmla="*/ 936118 w 1857200"/>
                <a:gd name="connsiteY3" fmla="*/ 1355996 h 1855491"/>
                <a:gd name="connsiteX4" fmla="*/ 826188 w 1857200"/>
                <a:gd name="connsiteY4" fmla="*/ 1242524 h 1855491"/>
                <a:gd name="connsiteX5" fmla="*/ 1162658 w 1857200"/>
                <a:gd name="connsiteY5" fmla="*/ 1188369 h 1855491"/>
                <a:gd name="connsiteX6" fmla="*/ 1051665 w 1857200"/>
                <a:gd name="connsiteY6" fmla="*/ 1304068 h 1855491"/>
                <a:gd name="connsiteX7" fmla="*/ 1162354 w 1857200"/>
                <a:gd name="connsiteY7" fmla="*/ 1405394 h 1855491"/>
                <a:gd name="connsiteX8" fmla="*/ 1268893 w 1857200"/>
                <a:gd name="connsiteY8" fmla="*/ 1297134 h 1855491"/>
                <a:gd name="connsiteX9" fmla="*/ 1162658 w 1857200"/>
                <a:gd name="connsiteY9" fmla="*/ 1188369 h 1855491"/>
                <a:gd name="connsiteX10" fmla="*/ 545543 w 1857200"/>
                <a:gd name="connsiteY10" fmla="*/ 1041492 h 1855491"/>
                <a:gd name="connsiteX11" fmla="*/ 439865 w 1857200"/>
                <a:gd name="connsiteY11" fmla="*/ 1155015 h 1855491"/>
                <a:gd name="connsiteX12" fmla="*/ 554502 w 1857200"/>
                <a:gd name="connsiteY12" fmla="*/ 1262010 h 1855491"/>
                <a:gd name="connsiteX13" fmla="*/ 659471 w 1857200"/>
                <a:gd name="connsiteY13" fmla="*/ 1149600 h 1855491"/>
                <a:gd name="connsiteX14" fmla="*/ 545543 w 1857200"/>
                <a:gd name="connsiteY14" fmla="*/ 1041492 h 1855491"/>
                <a:gd name="connsiteX15" fmla="*/ 1358881 w 1857200"/>
                <a:gd name="connsiteY15" fmla="*/ 906661 h 1855491"/>
                <a:gd name="connsiteX16" fmla="*/ 1249660 w 1857200"/>
                <a:gd name="connsiteY16" fmla="*/ 1018211 h 1855491"/>
                <a:gd name="connsiteX17" fmla="*/ 1357059 w 1857200"/>
                <a:gd name="connsiteY17" fmla="*/ 1130469 h 1855491"/>
                <a:gd name="connsiteX18" fmla="*/ 1468761 w 1857200"/>
                <a:gd name="connsiteY18" fmla="*/ 1019071 h 1855491"/>
                <a:gd name="connsiteX19" fmla="*/ 1358881 w 1857200"/>
                <a:gd name="connsiteY19" fmla="*/ 906661 h 1855491"/>
                <a:gd name="connsiteX20" fmla="*/ 492907 w 1857200"/>
                <a:gd name="connsiteY20" fmla="*/ 705832 h 1855491"/>
                <a:gd name="connsiteX21" fmla="*/ 381914 w 1857200"/>
                <a:gd name="connsiteY21" fmla="*/ 816470 h 1855491"/>
                <a:gd name="connsiteX22" fmla="*/ 489769 w 1857200"/>
                <a:gd name="connsiteY22" fmla="*/ 924983 h 1855491"/>
                <a:gd name="connsiteX23" fmla="*/ 602938 w 1857200"/>
                <a:gd name="connsiteY23" fmla="*/ 818748 h 1855491"/>
                <a:gd name="connsiteX24" fmla="*/ 492907 w 1857200"/>
                <a:gd name="connsiteY24" fmla="*/ 705832 h 1855491"/>
                <a:gd name="connsiteX25" fmla="*/ 927817 w 1857200"/>
                <a:gd name="connsiteY25" fmla="*/ 661344 h 1855491"/>
                <a:gd name="connsiteX26" fmla="*/ 668531 w 1857200"/>
                <a:gd name="connsiteY26" fmla="*/ 917796 h 1855491"/>
                <a:gd name="connsiteX27" fmla="*/ 924376 w 1857200"/>
                <a:gd name="connsiteY27" fmla="*/ 1176424 h 1855491"/>
                <a:gd name="connsiteX28" fmla="*/ 1185029 w 1857200"/>
                <a:gd name="connsiteY28" fmla="*/ 915822 h 1855491"/>
                <a:gd name="connsiteX29" fmla="*/ 927817 w 1857200"/>
                <a:gd name="connsiteY29" fmla="*/ 661344 h 1855491"/>
                <a:gd name="connsiteX30" fmla="*/ 1302702 w 1857200"/>
                <a:gd name="connsiteY30" fmla="*/ 574089 h 1855491"/>
                <a:gd name="connsiteX31" fmla="*/ 1195303 w 1857200"/>
                <a:gd name="connsiteY31" fmla="*/ 682399 h 1855491"/>
                <a:gd name="connsiteX32" fmla="*/ 1309231 w 1857200"/>
                <a:gd name="connsiteY32" fmla="*/ 796074 h 1855491"/>
                <a:gd name="connsiteX33" fmla="*/ 1414049 w 1857200"/>
                <a:gd name="connsiteY33" fmla="*/ 687156 h 1855491"/>
                <a:gd name="connsiteX34" fmla="*/ 1302702 w 1857200"/>
                <a:gd name="connsiteY34" fmla="*/ 574089 h 1855491"/>
                <a:gd name="connsiteX35" fmla="*/ 695356 w 1857200"/>
                <a:gd name="connsiteY35" fmla="*/ 428427 h 1855491"/>
                <a:gd name="connsiteX36" fmla="*/ 584160 w 1857200"/>
                <a:gd name="connsiteY36" fmla="*/ 542051 h 1855491"/>
                <a:gd name="connsiteX37" fmla="*/ 695254 w 1857200"/>
                <a:gd name="connsiteY37" fmla="*/ 649197 h 1855491"/>
                <a:gd name="connsiteX38" fmla="*/ 803412 w 1857200"/>
                <a:gd name="connsiteY38" fmla="*/ 535876 h 1855491"/>
                <a:gd name="connsiteX39" fmla="*/ 695356 w 1857200"/>
                <a:gd name="connsiteY39" fmla="*/ 428427 h 1855491"/>
                <a:gd name="connsiteX40" fmla="*/ 1029497 w 1857200"/>
                <a:gd name="connsiteY40" fmla="*/ 372095 h 1855491"/>
                <a:gd name="connsiteX41" fmla="*/ 920631 w 1857200"/>
                <a:gd name="connsiteY41" fmla="*/ 478533 h 1855491"/>
                <a:gd name="connsiteX42" fmla="*/ 1029042 w 1857200"/>
                <a:gd name="connsiteY42" fmla="*/ 593878 h 1855491"/>
                <a:gd name="connsiteX43" fmla="*/ 1141148 w 1857200"/>
                <a:gd name="connsiteY43" fmla="*/ 484201 h 1855491"/>
                <a:gd name="connsiteX44" fmla="*/ 1029497 w 1857200"/>
                <a:gd name="connsiteY44" fmla="*/ 372095 h 1855491"/>
                <a:gd name="connsiteX45" fmla="*/ 942191 w 1857200"/>
                <a:gd name="connsiteY45" fmla="*/ 289193 h 1855491"/>
                <a:gd name="connsiteX46" fmla="*/ 1554143 w 1857200"/>
                <a:gd name="connsiteY46" fmla="*/ 912633 h 1855491"/>
                <a:gd name="connsiteX47" fmla="*/ 928880 w 1857200"/>
                <a:gd name="connsiteY47" fmla="*/ 1539617 h 1855491"/>
                <a:gd name="connsiteX48" fmla="*/ 300378 w 1857200"/>
                <a:gd name="connsiteY48" fmla="*/ 910154 h 1855491"/>
                <a:gd name="connsiteX49" fmla="*/ 942191 w 1857200"/>
                <a:gd name="connsiteY49" fmla="*/ 289193 h 1855491"/>
                <a:gd name="connsiteX50" fmla="*/ 923111 w 1857200"/>
                <a:gd name="connsiteY50" fmla="*/ 257358 h 1855491"/>
                <a:gd name="connsiteX51" fmla="*/ 265709 w 1857200"/>
                <a:gd name="connsiteY51" fmla="*/ 920428 h 1855491"/>
                <a:gd name="connsiteX52" fmla="*/ 928779 w 1857200"/>
                <a:gd name="connsiteY52" fmla="*/ 1577678 h 1855491"/>
                <a:gd name="connsiteX53" fmla="*/ 1586232 w 1857200"/>
                <a:gd name="connsiteY53" fmla="*/ 912381 h 1855491"/>
                <a:gd name="connsiteX54" fmla="*/ 923111 w 1857200"/>
                <a:gd name="connsiteY54" fmla="*/ 257358 h 1855491"/>
                <a:gd name="connsiteX55" fmla="*/ 974128 w 1857200"/>
                <a:gd name="connsiteY55" fmla="*/ 96 h 1855491"/>
                <a:gd name="connsiteX56" fmla="*/ 1064673 w 1857200"/>
                <a:gd name="connsiteY56" fmla="*/ 8447 h 1855491"/>
                <a:gd name="connsiteX57" fmla="*/ 1091143 w 1857200"/>
                <a:gd name="connsiteY57" fmla="*/ 33702 h 1855491"/>
                <a:gd name="connsiteX58" fmla="*/ 1105517 w 1857200"/>
                <a:gd name="connsiteY58" fmla="*/ 143126 h 1855491"/>
                <a:gd name="connsiteX59" fmla="*/ 1146867 w 1857200"/>
                <a:gd name="connsiteY59" fmla="*/ 194345 h 1855491"/>
                <a:gd name="connsiteX60" fmla="*/ 1258417 w 1857200"/>
                <a:gd name="connsiteY60" fmla="*/ 226484 h 1855491"/>
                <a:gd name="connsiteX61" fmla="*/ 1288177 w 1857200"/>
                <a:gd name="connsiteY61" fmla="*/ 218386 h 1855491"/>
                <a:gd name="connsiteX62" fmla="*/ 1382922 w 1857200"/>
                <a:gd name="connsiteY62" fmla="*/ 127639 h 1855491"/>
                <a:gd name="connsiteX63" fmla="*/ 1418402 w 1857200"/>
                <a:gd name="connsiteY63" fmla="*/ 126626 h 1855491"/>
                <a:gd name="connsiteX64" fmla="*/ 1488904 w 1857200"/>
                <a:gd name="connsiteY64" fmla="*/ 175619 h 1855491"/>
                <a:gd name="connsiteX65" fmla="*/ 1507429 w 1857200"/>
                <a:gd name="connsiteY65" fmla="*/ 231292 h 1855491"/>
                <a:gd name="connsiteX66" fmla="*/ 1459600 w 1857200"/>
                <a:gd name="connsiteY66" fmla="*/ 327759 h 1855491"/>
                <a:gd name="connsiteX67" fmla="*/ 1461118 w 1857200"/>
                <a:gd name="connsiteY67" fmla="*/ 372146 h 1855491"/>
                <a:gd name="connsiteX68" fmla="*/ 1557282 w 1857200"/>
                <a:gd name="connsiteY68" fmla="*/ 486276 h 1855491"/>
                <a:gd name="connsiteX69" fmla="*/ 1584106 w 1857200"/>
                <a:gd name="connsiteY69" fmla="*/ 494375 h 1855491"/>
                <a:gd name="connsiteX70" fmla="*/ 1711446 w 1857200"/>
                <a:gd name="connsiteY70" fmla="*/ 461983 h 1855491"/>
                <a:gd name="connsiteX71" fmla="*/ 1752898 w 1857200"/>
                <a:gd name="connsiteY71" fmla="*/ 479899 h 1855491"/>
                <a:gd name="connsiteX72" fmla="*/ 1791059 w 1857200"/>
                <a:gd name="connsiteY72" fmla="*/ 567914 h 1855491"/>
                <a:gd name="connsiteX73" fmla="*/ 1784884 w 1857200"/>
                <a:gd name="connsiteY73" fmla="*/ 596054 h 1855491"/>
                <a:gd name="connsiteX74" fmla="*/ 1671817 w 1857200"/>
                <a:gd name="connsiteY74" fmla="*/ 672529 h 1855491"/>
                <a:gd name="connsiteX75" fmla="*/ 1660227 w 1857200"/>
                <a:gd name="connsiteY75" fmla="*/ 693027 h 1855491"/>
                <a:gd name="connsiteX76" fmla="*/ 1692112 w 1857200"/>
                <a:gd name="connsiteY76" fmla="*/ 864400 h 1855491"/>
                <a:gd name="connsiteX77" fmla="*/ 1711750 w 1857200"/>
                <a:gd name="connsiteY77" fmla="*/ 878673 h 1855491"/>
                <a:gd name="connsiteX78" fmla="*/ 1820870 w 1857200"/>
                <a:gd name="connsiteY78" fmla="*/ 909091 h 1855491"/>
                <a:gd name="connsiteX79" fmla="*/ 1856501 w 1857200"/>
                <a:gd name="connsiteY79" fmla="*/ 969269 h 1855491"/>
                <a:gd name="connsiteX80" fmla="*/ 1850427 w 1857200"/>
                <a:gd name="connsiteY80" fmla="*/ 1039822 h 1855491"/>
                <a:gd name="connsiteX81" fmla="*/ 1814391 w 1857200"/>
                <a:gd name="connsiteY81" fmla="*/ 1076314 h 1855491"/>
                <a:gd name="connsiteX82" fmla="*/ 1675562 w 1857200"/>
                <a:gd name="connsiteY82" fmla="*/ 1086031 h 1855491"/>
                <a:gd name="connsiteX83" fmla="*/ 1612499 w 1857200"/>
                <a:gd name="connsiteY83" fmla="*/ 1261757 h 1855491"/>
                <a:gd name="connsiteX84" fmla="*/ 1710940 w 1857200"/>
                <a:gd name="connsiteY84" fmla="*/ 1360855 h 1855491"/>
                <a:gd name="connsiteX85" fmla="*/ 1714888 w 1857200"/>
                <a:gd name="connsiteY85" fmla="*/ 1415112 h 1855491"/>
                <a:gd name="connsiteX86" fmla="*/ 1668173 w 1857200"/>
                <a:gd name="connsiteY86" fmla="*/ 1484096 h 1855491"/>
                <a:gd name="connsiteX87" fmla="*/ 1622470 w 1857200"/>
                <a:gd name="connsiteY87" fmla="*/ 1500241 h 1855491"/>
                <a:gd name="connsiteX88" fmla="*/ 1517500 w 1857200"/>
                <a:gd name="connsiteY88" fmla="*/ 1451400 h 1855491"/>
                <a:gd name="connsiteX89" fmla="*/ 1472607 w 1857200"/>
                <a:gd name="connsiteY89" fmla="*/ 1453425 h 1855491"/>
                <a:gd name="connsiteX90" fmla="*/ 1363892 w 1857200"/>
                <a:gd name="connsiteY90" fmla="*/ 1544223 h 1855491"/>
                <a:gd name="connsiteX91" fmla="*/ 1353669 w 1857200"/>
                <a:gd name="connsiteY91" fmla="*/ 1589774 h 1855491"/>
                <a:gd name="connsiteX92" fmla="*/ 1383935 w 1857200"/>
                <a:gd name="connsiteY92" fmla="*/ 1711800 h 1855491"/>
                <a:gd name="connsiteX93" fmla="*/ 1359438 w 1857200"/>
                <a:gd name="connsiteY93" fmla="*/ 1751227 h 1855491"/>
                <a:gd name="connsiteX94" fmla="*/ 1288025 w 1857200"/>
                <a:gd name="connsiteY94" fmla="*/ 1783467 h 1855491"/>
                <a:gd name="connsiteX95" fmla="*/ 1242271 w 1857200"/>
                <a:gd name="connsiteY95" fmla="*/ 1775217 h 1855491"/>
                <a:gd name="connsiteX96" fmla="*/ 1175868 w 1857200"/>
                <a:gd name="connsiteY96" fmla="*/ 1667109 h 1855491"/>
                <a:gd name="connsiteX97" fmla="*/ 1137656 w 1857200"/>
                <a:gd name="connsiteY97" fmla="*/ 1657341 h 1855491"/>
                <a:gd name="connsiteX98" fmla="*/ 988603 w 1857200"/>
                <a:gd name="connsiteY98" fmla="*/ 1684773 h 1855491"/>
                <a:gd name="connsiteX99" fmla="*/ 962841 w 1857200"/>
                <a:gd name="connsiteY99" fmla="*/ 1716608 h 1855491"/>
                <a:gd name="connsiteX100" fmla="*/ 935308 w 1857200"/>
                <a:gd name="connsiteY100" fmla="*/ 1828512 h 1855491"/>
                <a:gd name="connsiteX101" fmla="*/ 892237 w 1857200"/>
                <a:gd name="connsiteY101" fmla="*/ 1855083 h 1855491"/>
                <a:gd name="connsiteX102" fmla="*/ 811612 w 1857200"/>
                <a:gd name="connsiteY102" fmla="*/ 1848301 h 1855491"/>
                <a:gd name="connsiteX103" fmla="*/ 778917 w 1857200"/>
                <a:gd name="connsiteY103" fmla="*/ 1822185 h 1855491"/>
                <a:gd name="connsiteX104" fmla="*/ 763379 w 1857200"/>
                <a:gd name="connsiteY104" fmla="*/ 1707852 h 1855491"/>
                <a:gd name="connsiteX105" fmla="*/ 730126 w 1857200"/>
                <a:gd name="connsiteY105" fmla="*/ 1659417 h 1855491"/>
                <a:gd name="connsiteX106" fmla="*/ 603242 w 1857200"/>
                <a:gd name="connsiteY106" fmla="*/ 1616497 h 1855491"/>
                <a:gd name="connsiteX107" fmla="*/ 564220 w 1857200"/>
                <a:gd name="connsiteY107" fmla="*/ 1626215 h 1855491"/>
                <a:gd name="connsiteX108" fmla="*/ 481266 w 1857200"/>
                <a:gd name="connsiteY108" fmla="*/ 1710889 h 1855491"/>
                <a:gd name="connsiteX109" fmla="*/ 436677 w 1857200"/>
                <a:gd name="connsiteY109" fmla="*/ 1712104 h 1855491"/>
                <a:gd name="connsiteX110" fmla="*/ 371944 w 1857200"/>
                <a:gd name="connsiteY110" fmla="*/ 1667919 h 1855491"/>
                <a:gd name="connsiteX111" fmla="*/ 355849 w 1857200"/>
                <a:gd name="connsiteY111" fmla="*/ 1601870 h 1855491"/>
                <a:gd name="connsiteX112" fmla="*/ 404488 w 1857200"/>
                <a:gd name="connsiteY112" fmla="*/ 1513249 h 1855491"/>
                <a:gd name="connsiteX113" fmla="*/ 401502 w 1857200"/>
                <a:gd name="connsiteY113" fmla="*/ 1474429 h 1855491"/>
                <a:gd name="connsiteX114" fmla="*/ 298658 w 1857200"/>
                <a:gd name="connsiteY114" fmla="*/ 1356199 h 1855491"/>
                <a:gd name="connsiteX115" fmla="*/ 277350 w 1857200"/>
                <a:gd name="connsiteY115" fmla="*/ 1352454 h 1855491"/>
                <a:gd name="connsiteX116" fmla="*/ 178605 w 1857200"/>
                <a:gd name="connsiteY116" fmla="*/ 1383226 h 1855491"/>
                <a:gd name="connsiteX117" fmla="*/ 98790 w 1857200"/>
                <a:gd name="connsiteY117" fmla="*/ 1337169 h 1855491"/>
                <a:gd name="connsiteX118" fmla="*/ 76015 w 1857200"/>
                <a:gd name="connsiteY118" fmla="*/ 1286455 h 1855491"/>
                <a:gd name="connsiteX119" fmla="*/ 83859 w 1857200"/>
                <a:gd name="connsiteY119" fmla="*/ 1238222 h 1855491"/>
                <a:gd name="connsiteX120" fmla="*/ 172836 w 1857200"/>
                <a:gd name="connsiteY120" fmla="*/ 1173033 h 1855491"/>
                <a:gd name="connsiteX121" fmla="*/ 196522 w 1857200"/>
                <a:gd name="connsiteY121" fmla="*/ 1129203 h 1855491"/>
                <a:gd name="connsiteX122" fmla="*/ 172734 w 1857200"/>
                <a:gd name="connsiteY122" fmla="*/ 997308 h 1855491"/>
                <a:gd name="connsiteX123" fmla="*/ 138824 w 1857200"/>
                <a:gd name="connsiteY123" fmla="*/ 962132 h 1855491"/>
                <a:gd name="connsiteX124" fmla="*/ 26111 w 1857200"/>
                <a:gd name="connsiteY124" fmla="*/ 933840 h 1855491"/>
                <a:gd name="connsiteX125" fmla="*/ 96 w 1857200"/>
                <a:gd name="connsiteY125" fmla="*/ 899576 h 1855491"/>
                <a:gd name="connsiteX126" fmla="*/ 7992 w 1857200"/>
                <a:gd name="connsiteY126" fmla="*/ 801287 h 1855491"/>
                <a:gd name="connsiteX127" fmla="*/ 51569 w 1857200"/>
                <a:gd name="connsiteY127" fmla="*/ 771324 h 1855491"/>
                <a:gd name="connsiteX128" fmla="*/ 160233 w 1857200"/>
                <a:gd name="connsiteY128" fmla="*/ 767225 h 1855491"/>
                <a:gd name="connsiteX129" fmla="*/ 198395 w 1857200"/>
                <a:gd name="connsiteY129" fmla="*/ 739034 h 1855491"/>
                <a:gd name="connsiteX130" fmla="*/ 237063 w 1857200"/>
                <a:gd name="connsiteY130" fmla="*/ 618728 h 1855491"/>
                <a:gd name="connsiteX131" fmla="*/ 250475 w 1857200"/>
                <a:gd name="connsiteY131" fmla="*/ 578846 h 1855491"/>
                <a:gd name="connsiteX132" fmla="*/ 148491 w 1857200"/>
                <a:gd name="connsiteY132" fmla="*/ 480304 h 1855491"/>
                <a:gd name="connsiteX133" fmla="*/ 148997 w 1857200"/>
                <a:gd name="connsiteY133" fmla="*/ 445584 h 1855491"/>
                <a:gd name="connsiteX134" fmla="*/ 201887 w 1857200"/>
                <a:gd name="connsiteY134" fmla="*/ 365617 h 1855491"/>
                <a:gd name="connsiteX135" fmla="*/ 247387 w 1857200"/>
                <a:gd name="connsiteY135" fmla="*/ 354634 h 1855491"/>
                <a:gd name="connsiteX136" fmla="*/ 337680 w 1857200"/>
                <a:gd name="connsiteY136" fmla="*/ 399578 h 1855491"/>
                <a:gd name="connsiteX137" fmla="*/ 406107 w 1857200"/>
                <a:gd name="connsiteY137" fmla="*/ 391986 h 1855491"/>
                <a:gd name="connsiteX138" fmla="*/ 507332 w 1857200"/>
                <a:gd name="connsiteY138" fmla="*/ 304073 h 1855491"/>
                <a:gd name="connsiteX139" fmla="*/ 514974 w 1857200"/>
                <a:gd name="connsiteY139" fmla="*/ 273807 h 1855491"/>
                <a:gd name="connsiteX140" fmla="*/ 481165 w 1857200"/>
                <a:gd name="connsiteY140" fmla="*/ 154767 h 1855491"/>
                <a:gd name="connsiteX141" fmla="*/ 502473 w 1857200"/>
                <a:gd name="connsiteY141" fmla="*/ 109013 h 1855491"/>
                <a:gd name="connsiteX142" fmla="*/ 591753 w 1857200"/>
                <a:gd name="connsiteY142" fmla="*/ 74040 h 1855491"/>
                <a:gd name="connsiteX143" fmla="*/ 628497 w 1857200"/>
                <a:gd name="connsiteY143" fmla="*/ 86592 h 1855491"/>
                <a:gd name="connsiteX144" fmla="*/ 694496 w 1857200"/>
                <a:gd name="connsiteY144" fmla="*/ 178959 h 1855491"/>
                <a:gd name="connsiteX145" fmla="*/ 743539 w 1857200"/>
                <a:gd name="connsiteY145" fmla="*/ 200773 h 1855491"/>
                <a:gd name="connsiteX146" fmla="*/ 875130 w 1857200"/>
                <a:gd name="connsiteY146" fmla="*/ 175619 h 1855491"/>
                <a:gd name="connsiteX147" fmla="*/ 906713 w 1857200"/>
                <a:gd name="connsiteY147" fmla="*/ 140190 h 1855491"/>
                <a:gd name="connsiteX148" fmla="*/ 935157 w 1857200"/>
                <a:gd name="connsiteY148" fmla="*/ 25604 h 1855491"/>
                <a:gd name="connsiteX149" fmla="*/ 974128 w 1857200"/>
                <a:gd name="connsiteY149" fmla="*/ 96 h 18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857200" h="1855491">
                  <a:moveTo>
                    <a:pt x="826188" y="1242524"/>
                  </a:moveTo>
                  <a:cubicBezTo>
                    <a:pt x="758621" y="1242726"/>
                    <a:pt x="713981" y="1285595"/>
                    <a:pt x="714639" y="1349619"/>
                  </a:cubicBezTo>
                  <a:cubicBezTo>
                    <a:pt x="715297" y="1414049"/>
                    <a:pt x="761860" y="1462333"/>
                    <a:pt x="822797" y="1461776"/>
                  </a:cubicBezTo>
                  <a:cubicBezTo>
                    <a:pt x="884493" y="1461219"/>
                    <a:pt x="935713" y="1413441"/>
                    <a:pt x="936118" y="1355996"/>
                  </a:cubicBezTo>
                  <a:cubicBezTo>
                    <a:pt x="936522" y="1297742"/>
                    <a:pt x="882924" y="1242372"/>
                    <a:pt x="826188" y="1242524"/>
                  </a:cubicBezTo>
                  <a:close/>
                  <a:moveTo>
                    <a:pt x="1162658" y="1188369"/>
                  </a:moveTo>
                  <a:cubicBezTo>
                    <a:pt x="1099342" y="1187458"/>
                    <a:pt x="1051716" y="1237108"/>
                    <a:pt x="1051665" y="1304068"/>
                  </a:cubicBezTo>
                  <a:cubicBezTo>
                    <a:pt x="1051564" y="1359995"/>
                    <a:pt x="1100607" y="1404888"/>
                    <a:pt x="1162354" y="1405394"/>
                  </a:cubicBezTo>
                  <a:cubicBezTo>
                    <a:pt x="1222026" y="1405900"/>
                    <a:pt x="1267577" y="1359590"/>
                    <a:pt x="1268893" y="1297134"/>
                  </a:cubicBezTo>
                  <a:cubicBezTo>
                    <a:pt x="1270108" y="1237209"/>
                    <a:pt x="1223291" y="1189229"/>
                    <a:pt x="1162658" y="1188369"/>
                  </a:cubicBezTo>
                  <a:close/>
                  <a:moveTo>
                    <a:pt x="545543" y="1041492"/>
                  </a:moveTo>
                  <a:cubicBezTo>
                    <a:pt x="486783" y="1043264"/>
                    <a:pt x="438397" y="1095242"/>
                    <a:pt x="439865" y="1155015"/>
                  </a:cubicBezTo>
                  <a:cubicBezTo>
                    <a:pt x="441333" y="1215446"/>
                    <a:pt x="492198" y="1262921"/>
                    <a:pt x="554502" y="1262010"/>
                  </a:cubicBezTo>
                  <a:cubicBezTo>
                    <a:pt x="615236" y="1261099"/>
                    <a:pt x="660534" y="1212511"/>
                    <a:pt x="659471" y="1149600"/>
                  </a:cubicBezTo>
                  <a:cubicBezTo>
                    <a:pt x="658409" y="1089472"/>
                    <a:pt x="605924" y="1039670"/>
                    <a:pt x="545543" y="1041492"/>
                  </a:cubicBezTo>
                  <a:close/>
                  <a:moveTo>
                    <a:pt x="1358881" y="906661"/>
                  </a:moveTo>
                  <a:cubicBezTo>
                    <a:pt x="1302651" y="906813"/>
                    <a:pt x="1249154" y="961424"/>
                    <a:pt x="1249660" y="1018211"/>
                  </a:cubicBezTo>
                  <a:cubicBezTo>
                    <a:pt x="1250217" y="1079603"/>
                    <a:pt x="1298855" y="1130469"/>
                    <a:pt x="1357059" y="1130469"/>
                  </a:cubicBezTo>
                  <a:cubicBezTo>
                    <a:pt x="1416478" y="1130469"/>
                    <a:pt x="1469317" y="1077730"/>
                    <a:pt x="1468761" y="1019071"/>
                  </a:cubicBezTo>
                  <a:cubicBezTo>
                    <a:pt x="1468103" y="951605"/>
                    <a:pt x="1424019" y="906510"/>
                    <a:pt x="1358881" y="906661"/>
                  </a:cubicBezTo>
                  <a:close/>
                  <a:moveTo>
                    <a:pt x="492907" y="705832"/>
                  </a:moveTo>
                  <a:cubicBezTo>
                    <a:pt x="432020" y="705579"/>
                    <a:pt x="381611" y="755837"/>
                    <a:pt x="381914" y="816470"/>
                  </a:cubicBezTo>
                  <a:cubicBezTo>
                    <a:pt x="382167" y="875029"/>
                    <a:pt x="431565" y="924730"/>
                    <a:pt x="489769" y="924983"/>
                  </a:cubicBezTo>
                  <a:cubicBezTo>
                    <a:pt x="550250" y="925287"/>
                    <a:pt x="603089" y="875687"/>
                    <a:pt x="602938" y="818748"/>
                  </a:cubicBezTo>
                  <a:cubicBezTo>
                    <a:pt x="602786" y="757710"/>
                    <a:pt x="552477" y="706034"/>
                    <a:pt x="492907" y="705832"/>
                  </a:cubicBezTo>
                  <a:close/>
                  <a:moveTo>
                    <a:pt x="927817" y="661344"/>
                  </a:moveTo>
                  <a:cubicBezTo>
                    <a:pt x="787419" y="660787"/>
                    <a:pt x="668734" y="778207"/>
                    <a:pt x="668531" y="917796"/>
                  </a:cubicBezTo>
                  <a:cubicBezTo>
                    <a:pt x="668329" y="1060522"/>
                    <a:pt x="783067" y="1176475"/>
                    <a:pt x="924376" y="1176424"/>
                  </a:cubicBezTo>
                  <a:cubicBezTo>
                    <a:pt x="1068165" y="1176374"/>
                    <a:pt x="1185282" y="1059257"/>
                    <a:pt x="1185029" y="915822"/>
                  </a:cubicBezTo>
                  <a:cubicBezTo>
                    <a:pt x="1184776" y="775070"/>
                    <a:pt x="1070392" y="661901"/>
                    <a:pt x="927817" y="661344"/>
                  </a:cubicBezTo>
                  <a:close/>
                  <a:moveTo>
                    <a:pt x="1302702" y="574089"/>
                  </a:moveTo>
                  <a:cubicBezTo>
                    <a:pt x="1243891" y="574342"/>
                    <a:pt x="1195353" y="623334"/>
                    <a:pt x="1195303" y="682399"/>
                  </a:cubicBezTo>
                  <a:cubicBezTo>
                    <a:pt x="1195303" y="745968"/>
                    <a:pt x="1245561" y="796124"/>
                    <a:pt x="1309231" y="796074"/>
                  </a:cubicBezTo>
                  <a:cubicBezTo>
                    <a:pt x="1369662" y="795972"/>
                    <a:pt x="1414099" y="749814"/>
                    <a:pt x="1414049" y="687156"/>
                  </a:cubicBezTo>
                  <a:cubicBezTo>
                    <a:pt x="1413998" y="624245"/>
                    <a:pt x="1364348" y="573835"/>
                    <a:pt x="1302702" y="574089"/>
                  </a:cubicBezTo>
                  <a:close/>
                  <a:moveTo>
                    <a:pt x="695356" y="428427"/>
                  </a:moveTo>
                  <a:cubicBezTo>
                    <a:pt x="632900" y="428376"/>
                    <a:pt x="583401" y="478938"/>
                    <a:pt x="584160" y="542051"/>
                  </a:cubicBezTo>
                  <a:cubicBezTo>
                    <a:pt x="584920" y="603191"/>
                    <a:pt x="632647" y="649248"/>
                    <a:pt x="695254" y="649197"/>
                  </a:cubicBezTo>
                  <a:cubicBezTo>
                    <a:pt x="756242" y="649146"/>
                    <a:pt x="804020" y="599091"/>
                    <a:pt x="803412" y="535876"/>
                  </a:cubicBezTo>
                  <a:cubicBezTo>
                    <a:pt x="802856" y="475800"/>
                    <a:pt x="755280" y="428528"/>
                    <a:pt x="695356" y="428427"/>
                  </a:cubicBezTo>
                  <a:close/>
                  <a:moveTo>
                    <a:pt x="1029497" y="372095"/>
                  </a:moveTo>
                  <a:cubicBezTo>
                    <a:pt x="967548" y="372905"/>
                    <a:pt x="920934" y="418456"/>
                    <a:pt x="920631" y="478533"/>
                  </a:cubicBezTo>
                  <a:cubicBezTo>
                    <a:pt x="920327" y="538559"/>
                    <a:pt x="972508" y="594131"/>
                    <a:pt x="1029042" y="593878"/>
                  </a:cubicBezTo>
                  <a:cubicBezTo>
                    <a:pt x="1085221" y="593676"/>
                    <a:pt x="1141502" y="538559"/>
                    <a:pt x="1141148" y="484201"/>
                  </a:cubicBezTo>
                  <a:cubicBezTo>
                    <a:pt x="1140794" y="425440"/>
                    <a:pt x="1086891" y="371387"/>
                    <a:pt x="1029497" y="372095"/>
                  </a:cubicBezTo>
                  <a:close/>
                  <a:moveTo>
                    <a:pt x="942191" y="289193"/>
                  </a:moveTo>
                  <a:cubicBezTo>
                    <a:pt x="1261453" y="294254"/>
                    <a:pt x="1555510" y="573481"/>
                    <a:pt x="1554143" y="912633"/>
                  </a:cubicBezTo>
                  <a:cubicBezTo>
                    <a:pt x="1551258" y="1264388"/>
                    <a:pt x="1274005" y="1538706"/>
                    <a:pt x="928880" y="1539617"/>
                  </a:cubicBezTo>
                  <a:cubicBezTo>
                    <a:pt x="581275" y="1540478"/>
                    <a:pt x="298657" y="1257100"/>
                    <a:pt x="300378" y="910154"/>
                  </a:cubicBezTo>
                  <a:cubicBezTo>
                    <a:pt x="302099" y="569078"/>
                    <a:pt x="585881" y="283575"/>
                    <a:pt x="942191" y="289193"/>
                  </a:cubicBezTo>
                  <a:close/>
                  <a:moveTo>
                    <a:pt x="923111" y="257358"/>
                  </a:moveTo>
                  <a:cubicBezTo>
                    <a:pt x="613010" y="255687"/>
                    <a:pt x="268493" y="501612"/>
                    <a:pt x="265709" y="920428"/>
                  </a:cubicBezTo>
                  <a:cubicBezTo>
                    <a:pt x="263229" y="1286556"/>
                    <a:pt x="557893" y="1577678"/>
                    <a:pt x="928779" y="1577678"/>
                  </a:cubicBezTo>
                  <a:cubicBezTo>
                    <a:pt x="1292630" y="1577678"/>
                    <a:pt x="1585574" y="1281242"/>
                    <a:pt x="1586232" y="912381"/>
                  </a:cubicBezTo>
                  <a:cubicBezTo>
                    <a:pt x="1586890" y="547973"/>
                    <a:pt x="1293136" y="257813"/>
                    <a:pt x="923111" y="257358"/>
                  </a:cubicBezTo>
                  <a:close/>
                  <a:moveTo>
                    <a:pt x="974128" y="96"/>
                  </a:moveTo>
                  <a:cubicBezTo>
                    <a:pt x="1004394" y="1817"/>
                    <a:pt x="1035014" y="2879"/>
                    <a:pt x="1064673" y="8447"/>
                  </a:cubicBezTo>
                  <a:cubicBezTo>
                    <a:pt x="1075048" y="10370"/>
                    <a:pt x="1089068" y="23580"/>
                    <a:pt x="1091143" y="33702"/>
                  </a:cubicBezTo>
                  <a:cubicBezTo>
                    <a:pt x="1098583" y="69688"/>
                    <a:pt x="1103897" y="106432"/>
                    <a:pt x="1105517" y="143126"/>
                  </a:cubicBezTo>
                  <a:cubicBezTo>
                    <a:pt x="1107086" y="178757"/>
                    <a:pt x="1112046" y="186096"/>
                    <a:pt x="1146867" y="194345"/>
                  </a:cubicBezTo>
                  <a:cubicBezTo>
                    <a:pt x="1184472" y="203253"/>
                    <a:pt x="1221672" y="214489"/>
                    <a:pt x="1258417" y="226484"/>
                  </a:cubicBezTo>
                  <a:cubicBezTo>
                    <a:pt x="1271778" y="230837"/>
                    <a:pt x="1278307" y="228711"/>
                    <a:pt x="1288177" y="218386"/>
                  </a:cubicBezTo>
                  <a:cubicBezTo>
                    <a:pt x="1318341" y="186754"/>
                    <a:pt x="1349772" y="156083"/>
                    <a:pt x="1382922" y="127639"/>
                  </a:cubicBezTo>
                  <a:cubicBezTo>
                    <a:pt x="1390160" y="121464"/>
                    <a:pt x="1409292" y="121464"/>
                    <a:pt x="1418402" y="126626"/>
                  </a:cubicBezTo>
                  <a:cubicBezTo>
                    <a:pt x="1443202" y="140646"/>
                    <a:pt x="1465674" y="158866"/>
                    <a:pt x="1488904" y="175619"/>
                  </a:cubicBezTo>
                  <a:cubicBezTo>
                    <a:pt x="1508390" y="189689"/>
                    <a:pt x="1515982" y="210187"/>
                    <a:pt x="1507429" y="231292"/>
                  </a:cubicBezTo>
                  <a:cubicBezTo>
                    <a:pt x="1494016" y="264494"/>
                    <a:pt x="1477972" y="296987"/>
                    <a:pt x="1459600" y="327759"/>
                  </a:cubicBezTo>
                  <a:cubicBezTo>
                    <a:pt x="1449326" y="344967"/>
                    <a:pt x="1447200" y="356254"/>
                    <a:pt x="1461118" y="372146"/>
                  </a:cubicBezTo>
                  <a:cubicBezTo>
                    <a:pt x="1493915" y="409549"/>
                    <a:pt x="1524434" y="448925"/>
                    <a:pt x="1557282" y="486276"/>
                  </a:cubicBezTo>
                  <a:cubicBezTo>
                    <a:pt x="1562646" y="492401"/>
                    <a:pt x="1575957" y="496197"/>
                    <a:pt x="1584106" y="494375"/>
                  </a:cubicBezTo>
                  <a:cubicBezTo>
                    <a:pt x="1626823" y="484859"/>
                    <a:pt x="1669236" y="473725"/>
                    <a:pt x="1711446" y="461983"/>
                  </a:cubicBezTo>
                  <a:cubicBezTo>
                    <a:pt x="1731084" y="456516"/>
                    <a:pt x="1744699" y="462033"/>
                    <a:pt x="1752898" y="479899"/>
                  </a:cubicBezTo>
                  <a:cubicBezTo>
                    <a:pt x="1766259" y="508951"/>
                    <a:pt x="1780026" y="537952"/>
                    <a:pt x="1791059" y="567914"/>
                  </a:cubicBezTo>
                  <a:cubicBezTo>
                    <a:pt x="1793944" y="575708"/>
                    <a:pt x="1790806" y="590386"/>
                    <a:pt x="1784884" y="596054"/>
                  </a:cubicBezTo>
                  <a:cubicBezTo>
                    <a:pt x="1752847" y="629459"/>
                    <a:pt x="1737663" y="639581"/>
                    <a:pt x="1671817" y="672529"/>
                  </a:cubicBezTo>
                  <a:cubicBezTo>
                    <a:pt x="1666907" y="673187"/>
                    <a:pt x="1659215" y="686701"/>
                    <a:pt x="1660227" y="693027"/>
                  </a:cubicBezTo>
                  <a:cubicBezTo>
                    <a:pt x="1669641" y="750371"/>
                    <a:pt x="1680269" y="807512"/>
                    <a:pt x="1692112" y="864400"/>
                  </a:cubicBezTo>
                  <a:cubicBezTo>
                    <a:pt x="1693378" y="870372"/>
                    <a:pt x="1704209" y="876446"/>
                    <a:pt x="1711750" y="878673"/>
                  </a:cubicBezTo>
                  <a:cubicBezTo>
                    <a:pt x="1747988" y="889301"/>
                    <a:pt x="1785644" y="895932"/>
                    <a:pt x="1820870" y="909091"/>
                  </a:cubicBezTo>
                  <a:cubicBezTo>
                    <a:pt x="1856298" y="922301"/>
                    <a:pt x="1859031" y="930905"/>
                    <a:pt x="1856501" y="969269"/>
                  </a:cubicBezTo>
                  <a:cubicBezTo>
                    <a:pt x="1854932" y="992803"/>
                    <a:pt x="1851389" y="1016237"/>
                    <a:pt x="1850427" y="1039822"/>
                  </a:cubicBezTo>
                  <a:cubicBezTo>
                    <a:pt x="1849415" y="1063762"/>
                    <a:pt x="1837572" y="1074846"/>
                    <a:pt x="1814391" y="1076314"/>
                  </a:cubicBezTo>
                  <a:cubicBezTo>
                    <a:pt x="1768942" y="1079299"/>
                    <a:pt x="1723644" y="1082691"/>
                    <a:pt x="1675562" y="1086031"/>
                  </a:cubicBezTo>
                  <a:cubicBezTo>
                    <a:pt x="1654103" y="1145855"/>
                    <a:pt x="1632491" y="1205982"/>
                    <a:pt x="1612499" y="1261757"/>
                  </a:cubicBezTo>
                  <a:cubicBezTo>
                    <a:pt x="1647118" y="1296527"/>
                    <a:pt x="1679307" y="1328413"/>
                    <a:pt x="1710940" y="1360855"/>
                  </a:cubicBezTo>
                  <a:cubicBezTo>
                    <a:pt x="1727085" y="1377405"/>
                    <a:pt x="1729768" y="1395069"/>
                    <a:pt x="1714888" y="1415112"/>
                  </a:cubicBezTo>
                  <a:cubicBezTo>
                    <a:pt x="1698338" y="1437381"/>
                    <a:pt x="1683407" y="1460865"/>
                    <a:pt x="1668173" y="1484096"/>
                  </a:cubicBezTo>
                  <a:cubicBezTo>
                    <a:pt x="1656886" y="1501304"/>
                    <a:pt x="1641146" y="1508187"/>
                    <a:pt x="1622470" y="1500241"/>
                  </a:cubicBezTo>
                  <a:cubicBezTo>
                    <a:pt x="1586940" y="1485209"/>
                    <a:pt x="1551309" y="1469874"/>
                    <a:pt x="1517500" y="1451400"/>
                  </a:cubicBezTo>
                  <a:cubicBezTo>
                    <a:pt x="1500140" y="1441885"/>
                    <a:pt x="1488044" y="1440013"/>
                    <a:pt x="1472607" y="1453425"/>
                  </a:cubicBezTo>
                  <a:cubicBezTo>
                    <a:pt x="1436976" y="1484400"/>
                    <a:pt x="1400687" y="1514666"/>
                    <a:pt x="1363892" y="1544223"/>
                  </a:cubicBezTo>
                  <a:cubicBezTo>
                    <a:pt x="1347393" y="1557484"/>
                    <a:pt x="1346634" y="1569276"/>
                    <a:pt x="1353669" y="1589774"/>
                  </a:cubicBezTo>
                  <a:cubicBezTo>
                    <a:pt x="1368194" y="1641753"/>
                    <a:pt x="1375432" y="1670754"/>
                    <a:pt x="1383935" y="1711800"/>
                  </a:cubicBezTo>
                  <a:cubicBezTo>
                    <a:pt x="1387832" y="1730527"/>
                    <a:pt x="1377102" y="1743635"/>
                    <a:pt x="1359438" y="1751227"/>
                  </a:cubicBezTo>
                  <a:cubicBezTo>
                    <a:pt x="1335448" y="1761552"/>
                    <a:pt x="1311509" y="1772029"/>
                    <a:pt x="1288025" y="1783467"/>
                  </a:cubicBezTo>
                  <a:cubicBezTo>
                    <a:pt x="1270159" y="1792172"/>
                    <a:pt x="1255683" y="1788731"/>
                    <a:pt x="1242271" y="1775217"/>
                  </a:cubicBezTo>
                  <a:cubicBezTo>
                    <a:pt x="1206235" y="1732905"/>
                    <a:pt x="1191052" y="1707599"/>
                    <a:pt x="1175868" y="1667109"/>
                  </a:cubicBezTo>
                  <a:cubicBezTo>
                    <a:pt x="1173236" y="1660125"/>
                    <a:pt x="1160684" y="1646865"/>
                    <a:pt x="1137656" y="1657341"/>
                  </a:cubicBezTo>
                  <a:cubicBezTo>
                    <a:pt x="1087752" y="1665136"/>
                    <a:pt x="1038254" y="1675511"/>
                    <a:pt x="988603" y="1684773"/>
                  </a:cubicBezTo>
                  <a:cubicBezTo>
                    <a:pt x="970534" y="1688114"/>
                    <a:pt x="966030" y="1699501"/>
                    <a:pt x="962841" y="1716608"/>
                  </a:cubicBezTo>
                  <a:cubicBezTo>
                    <a:pt x="955806" y="1754315"/>
                    <a:pt x="946089" y="1791666"/>
                    <a:pt x="935308" y="1828512"/>
                  </a:cubicBezTo>
                  <a:cubicBezTo>
                    <a:pt x="929488" y="1848352"/>
                    <a:pt x="914254" y="1857614"/>
                    <a:pt x="892237" y="1855083"/>
                  </a:cubicBezTo>
                  <a:cubicBezTo>
                    <a:pt x="865463" y="1851996"/>
                    <a:pt x="838538" y="1850022"/>
                    <a:pt x="811612" y="1848301"/>
                  </a:cubicBezTo>
                  <a:cubicBezTo>
                    <a:pt x="794201" y="1847188"/>
                    <a:pt x="781802" y="1839140"/>
                    <a:pt x="778917" y="1822185"/>
                  </a:cubicBezTo>
                  <a:cubicBezTo>
                    <a:pt x="772489" y="1784226"/>
                    <a:pt x="764796" y="1746115"/>
                    <a:pt x="763379" y="1707852"/>
                  </a:cubicBezTo>
                  <a:cubicBezTo>
                    <a:pt x="762417" y="1681787"/>
                    <a:pt x="755382" y="1667160"/>
                    <a:pt x="730126" y="1659417"/>
                  </a:cubicBezTo>
                  <a:cubicBezTo>
                    <a:pt x="687460" y="1646308"/>
                    <a:pt x="645149" y="1631833"/>
                    <a:pt x="603242" y="1616497"/>
                  </a:cubicBezTo>
                  <a:cubicBezTo>
                    <a:pt x="586742" y="1610474"/>
                    <a:pt x="576518" y="1612296"/>
                    <a:pt x="564220" y="1626215"/>
                  </a:cubicBezTo>
                  <a:cubicBezTo>
                    <a:pt x="538053" y="1655772"/>
                    <a:pt x="509558" y="1683305"/>
                    <a:pt x="481266" y="1710889"/>
                  </a:cubicBezTo>
                  <a:cubicBezTo>
                    <a:pt x="467550" y="1724251"/>
                    <a:pt x="453176" y="1725111"/>
                    <a:pt x="436677" y="1712104"/>
                  </a:cubicBezTo>
                  <a:cubicBezTo>
                    <a:pt x="416179" y="1695959"/>
                    <a:pt x="393252" y="1683052"/>
                    <a:pt x="371944" y="1667919"/>
                  </a:cubicBezTo>
                  <a:cubicBezTo>
                    <a:pt x="342285" y="1646915"/>
                    <a:pt x="339097" y="1633351"/>
                    <a:pt x="355849" y="1601870"/>
                  </a:cubicBezTo>
                  <a:cubicBezTo>
                    <a:pt x="371691" y="1572111"/>
                    <a:pt x="387330" y="1542199"/>
                    <a:pt x="404488" y="1513249"/>
                  </a:cubicBezTo>
                  <a:cubicBezTo>
                    <a:pt x="413193" y="1498520"/>
                    <a:pt x="412383" y="1486981"/>
                    <a:pt x="401502" y="1474429"/>
                  </a:cubicBezTo>
                  <a:cubicBezTo>
                    <a:pt x="367186" y="1435053"/>
                    <a:pt x="333529" y="1395069"/>
                    <a:pt x="298658" y="1356199"/>
                  </a:cubicBezTo>
                  <a:cubicBezTo>
                    <a:pt x="294760" y="1351897"/>
                    <a:pt x="283727" y="1350581"/>
                    <a:pt x="277350" y="1352454"/>
                  </a:cubicBezTo>
                  <a:cubicBezTo>
                    <a:pt x="251588" y="1360197"/>
                    <a:pt x="186147" y="1382264"/>
                    <a:pt x="178605" y="1383226"/>
                  </a:cubicBezTo>
                  <a:cubicBezTo>
                    <a:pt x="124349" y="1390261"/>
                    <a:pt x="119693" y="1387376"/>
                    <a:pt x="98790" y="1337169"/>
                  </a:cubicBezTo>
                  <a:cubicBezTo>
                    <a:pt x="91654" y="1320062"/>
                    <a:pt x="84163" y="1303107"/>
                    <a:pt x="76015" y="1286455"/>
                  </a:cubicBezTo>
                  <a:cubicBezTo>
                    <a:pt x="67056" y="1268184"/>
                    <a:pt x="68423" y="1250673"/>
                    <a:pt x="83859" y="1238222"/>
                  </a:cubicBezTo>
                  <a:cubicBezTo>
                    <a:pt x="112455" y="1215092"/>
                    <a:pt x="141405" y="1191861"/>
                    <a:pt x="172836" y="1173033"/>
                  </a:cubicBezTo>
                  <a:cubicBezTo>
                    <a:pt x="191663" y="1161747"/>
                    <a:pt x="200723" y="1151068"/>
                    <a:pt x="196522" y="1129203"/>
                  </a:cubicBezTo>
                  <a:cubicBezTo>
                    <a:pt x="188070" y="1085322"/>
                    <a:pt x="180174" y="1041340"/>
                    <a:pt x="172734" y="997308"/>
                  </a:cubicBezTo>
                  <a:cubicBezTo>
                    <a:pt x="169343" y="977265"/>
                    <a:pt x="158917" y="966687"/>
                    <a:pt x="138824" y="962132"/>
                  </a:cubicBezTo>
                  <a:cubicBezTo>
                    <a:pt x="101017" y="953630"/>
                    <a:pt x="63868" y="942495"/>
                    <a:pt x="26111" y="933840"/>
                  </a:cubicBezTo>
                  <a:cubicBezTo>
                    <a:pt x="6726" y="929386"/>
                    <a:pt x="-967" y="917695"/>
                    <a:pt x="96" y="899576"/>
                  </a:cubicBezTo>
                  <a:cubicBezTo>
                    <a:pt x="2070" y="866779"/>
                    <a:pt x="3943" y="833881"/>
                    <a:pt x="7992" y="801287"/>
                  </a:cubicBezTo>
                  <a:cubicBezTo>
                    <a:pt x="11028" y="776791"/>
                    <a:pt x="31577" y="772539"/>
                    <a:pt x="51569" y="771324"/>
                  </a:cubicBezTo>
                  <a:cubicBezTo>
                    <a:pt x="87757" y="769148"/>
                    <a:pt x="124045" y="766870"/>
                    <a:pt x="160233" y="767225"/>
                  </a:cubicBezTo>
                  <a:cubicBezTo>
                    <a:pt x="181794" y="767427"/>
                    <a:pt x="192423" y="758924"/>
                    <a:pt x="198395" y="739034"/>
                  </a:cubicBezTo>
                  <a:cubicBezTo>
                    <a:pt x="210491" y="698696"/>
                    <a:pt x="223853" y="658712"/>
                    <a:pt x="237063" y="618728"/>
                  </a:cubicBezTo>
                  <a:cubicBezTo>
                    <a:pt x="241567" y="605063"/>
                    <a:pt x="253765" y="589778"/>
                    <a:pt x="250475" y="578846"/>
                  </a:cubicBezTo>
                  <a:cubicBezTo>
                    <a:pt x="247235" y="568218"/>
                    <a:pt x="169293" y="506521"/>
                    <a:pt x="148491" y="480304"/>
                  </a:cubicBezTo>
                  <a:cubicBezTo>
                    <a:pt x="142721" y="473067"/>
                    <a:pt x="143835" y="454745"/>
                    <a:pt x="148997" y="445584"/>
                  </a:cubicBezTo>
                  <a:cubicBezTo>
                    <a:pt x="164637" y="417798"/>
                    <a:pt x="183160" y="391531"/>
                    <a:pt x="201887" y="365617"/>
                  </a:cubicBezTo>
                  <a:cubicBezTo>
                    <a:pt x="213173" y="349978"/>
                    <a:pt x="230533" y="346941"/>
                    <a:pt x="247387" y="354634"/>
                  </a:cubicBezTo>
                  <a:cubicBezTo>
                    <a:pt x="277957" y="368603"/>
                    <a:pt x="307818" y="384141"/>
                    <a:pt x="337680" y="399578"/>
                  </a:cubicBezTo>
                  <a:cubicBezTo>
                    <a:pt x="375031" y="418912"/>
                    <a:pt x="375335" y="418962"/>
                    <a:pt x="406107" y="391986"/>
                  </a:cubicBezTo>
                  <a:cubicBezTo>
                    <a:pt x="439714" y="362479"/>
                    <a:pt x="473168" y="332871"/>
                    <a:pt x="507332" y="304073"/>
                  </a:cubicBezTo>
                  <a:cubicBezTo>
                    <a:pt x="518011" y="295064"/>
                    <a:pt x="519327" y="287371"/>
                    <a:pt x="514974" y="273807"/>
                  </a:cubicBezTo>
                  <a:cubicBezTo>
                    <a:pt x="502372" y="234531"/>
                    <a:pt x="492351" y="194447"/>
                    <a:pt x="481165" y="154767"/>
                  </a:cubicBezTo>
                  <a:cubicBezTo>
                    <a:pt x="475092" y="133206"/>
                    <a:pt x="483645" y="117567"/>
                    <a:pt x="502473" y="109013"/>
                  </a:cubicBezTo>
                  <a:cubicBezTo>
                    <a:pt x="531625" y="95804"/>
                    <a:pt x="561132" y="82695"/>
                    <a:pt x="591753" y="74040"/>
                  </a:cubicBezTo>
                  <a:cubicBezTo>
                    <a:pt x="602331" y="71054"/>
                    <a:pt x="621209" y="77786"/>
                    <a:pt x="628497" y="86592"/>
                  </a:cubicBezTo>
                  <a:cubicBezTo>
                    <a:pt x="652589" y="115694"/>
                    <a:pt x="674504" y="146871"/>
                    <a:pt x="694496" y="178959"/>
                  </a:cubicBezTo>
                  <a:cubicBezTo>
                    <a:pt x="706946" y="198850"/>
                    <a:pt x="718890" y="206897"/>
                    <a:pt x="743539" y="200773"/>
                  </a:cubicBezTo>
                  <a:cubicBezTo>
                    <a:pt x="786812" y="190043"/>
                    <a:pt x="831098" y="183059"/>
                    <a:pt x="875130" y="175619"/>
                  </a:cubicBezTo>
                  <a:cubicBezTo>
                    <a:pt x="896185" y="172076"/>
                    <a:pt x="903018" y="160789"/>
                    <a:pt x="906713" y="140190"/>
                  </a:cubicBezTo>
                  <a:cubicBezTo>
                    <a:pt x="913646" y="101522"/>
                    <a:pt x="924730" y="63563"/>
                    <a:pt x="935157" y="25604"/>
                  </a:cubicBezTo>
                  <a:cubicBezTo>
                    <a:pt x="940369" y="6675"/>
                    <a:pt x="955604" y="-967"/>
                    <a:pt x="974128" y="96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EEE2ED5-65AA-7966-3044-9F226D6DE084}"/>
                </a:ext>
              </a:extLst>
            </p:cNvPr>
            <p:cNvSpPr/>
            <p:nvPr/>
          </p:nvSpPr>
          <p:spPr>
            <a:xfrm flipH="1">
              <a:off x="3246628" y="1236368"/>
              <a:ext cx="1989569" cy="1984557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2980C52-5631-2A65-0134-E0DD672E02BD}"/>
                </a:ext>
              </a:extLst>
            </p:cNvPr>
            <p:cNvSpPr/>
            <p:nvPr/>
          </p:nvSpPr>
          <p:spPr>
            <a:xfrm flipH="1">
              <a:off x="3027347" y="2681487"/>
              <a:ext cx="1112517" cy="1112730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그래픽 5">
              <a:extLst>
                <a:ext uri="{FF2B5EF4-FFF2-40B4-BE49-F238E27FC236}">
                  <a16:creationId xmlns:a16="http://schemas.microsoft.com/office/drawing/2014/main" id="{F03B95B1-EA3D-5CFC-3BB7-56FF3CD87435}"/>
                </a:ext>
              </a:extLst>
            </p:cNvPr>
            <p:cNvSpPr/>
            <p:nvPr/>
          </p:nvSpPr>
          <p:spPr>
            <a:xfrm flipH="1">
              <a:off x="3897329" y="2870289"/>
              <a:ext cx="1464640" cy="1460202"/>
            </a:xfrm>
            <a:custGeom>
              <a:avLst/>
              <a:gdLst>
                <a:gd name="connsiteX0" fmla="*/ 2629724 w 2636466"/>
                <a:gd name="connsiteY0" fmla="*/ 1216867 h 2628477"/>
                <a:gd name="connsiteX1" fmla="*/ 2617293 w 2636466"/>
                <a:gd name="connsiteY1" fmla="*/ 1201132 h 2628477"/>
                <a:gd name="connsiteX2" fmla="*/ 2439991 w 2636466"/>
                <a:gd name="connsiteY2" fmla="*/ 1156224 h 2628477"/>
                <a:gd name="connsiteX3" fmla="*/ 2411007 w 2636466"/>
                <a:gd name="connsiteY3" fmla="*/ 1114275 h 2628477"/>
                <a:gd name="connsiteX4" fmla="*/ 2408332 w 2636466"/>
                <a:gd name="connsiteY4" fmla="*/ 1100082 h 2628477"/>
                <a:gd name="connsiteX5" fmla="*/ 2423438 w 2636466"/>
                <a:gd name="connsiteY5" fmla="*/ 1058824 h 2628477"/>
                <a:gd name="connsiteX6" fmla="*/ 2430802 w 2636466"/>
                <a:gd name="connsiteY6" fmla="*/ 1053349 h 2628477"/>
                <a:gd name="connsiteX7" fmla="*/ 2571410 w 2636466"/>
                <a:gd name="connsiteY7" fmla="*/ 952550 h 2628477"/>
                <a:gd name="connsiteX8" fmla="*/ 2580977 w 2636466"/>
                <a:gd name="connsiteY8" fmla="*/ 935934 h 2628477"/>
                <a:gd name="connsiteX9" fmla="*/ 2568924 w 2636466"/>
                <a:gd name="connsiteY9" fmla="*/ 903583 h 2628477"/>
                <a:gd name="connsiteX10" fmla="*/ 2533551 w 2636466"/>
                <a:gd name="connsiteY10" fmla="*/ 882026 h 2628477"/>
                <a:gd name="connsiteX11" fmla="*/ 2371921 w 2636466"/>
                <a:gd name="connsiteY11" fmla="*/ 882435 h 2628477"/>
                <a:gd name="connsiteX12" fmla="*/ 2323835 w 2636466"/>
                <a:gd name="connsiteY12" fmla="*/ 848259 h 2628477"/>
                <a:gd name="connsiteX13" fmla="*/ 2314143 w 2636466"/>
                <a:gd name="connsiteY13" fmla="*/ 824121 h 2628477"/>
                <a:gd name="connsiteX14" fmla="*/ 2316755 w 2636466"/>
                <a:gd name="connsiteY14" fmla="*/ 800550 h 2628477"/>
                <a:gd name="connsiteX15" fmla="*/ 2436876 w 2636466"/>
                <a:gd name="connsiteY15" fmla="*/ 656952 h 2628477"/>
                <a:gd name="connsiteX16" fmla="*/ 2442509 w 2636466"/>
                <a:gd name="connsiteY16" fmla="*/ 645466 h 2628477"/>
                <a:gd name="connsiteX17" fmla="*/ 2441911 w 2636466"/>
                <a:gd name="connsiteY17" fmla="*/ 631021 h 2628477"/>
                <a:gd name="connsiteX18" fmla="*/ 2418529 w 2636466"/>
                <a:gd name="connsiteY18" fmla="*/ 594642 h 2628477"/>
                <a:gd name="connsiteX19" fmla="*/ 2403171 w 2636466"/>
                <a:gd name="connsiteY19" fmla="*/ 589512 h 2628477"/>
                <a:gd name="connsiteX20" fmla="*/ 2232352 w 2636466"/>
                <a:gd name="connsiteY20" fmla="*/ 633665 h 2628477"/>
                <a:gd name="connsiteX21" fmla="*/ 2176682 w 2636466"/>
                <a:gd name="connsiteY21" fmla="*/ 616419 h 2628477"/>
                <a:gd name="connsiteX22" fmla="*/ 2160884 w 2636466"/>
                <a:gd name="connsiteY22" fmla="*/ 592722 h 2628477"/>
                <a:gd name="connsiteX23" fmla="*/ 2157202 w 2636466"/>
                <a:gd name="connsiteY23" fmla="*/ 567294 h 2628477"/>
                <a:gd name="connsiteX24" fmla="*/ 2236475 w 2636466"/>
                <a:gd name="connsiteY24" fmla="*/ 401164 h 2628477"/>
                <a:gd name="connsiteX25" fmla="*/ 2239873 w 2636466"/>
                <a:gd name="connsiteY25" fmla="*/ 387349 h 2628477"/>
                <a:gd name="connsiteX26" fmla="*/ 2239716 w 2636466"/>
                <a:gd name="connsiteY26" fmla="*/ 377876 h 2628477"/>
                <a:gd name="connsiteX27" fmla="*/ 2202833 w 2636466"/>
                <a:gd name="connsiteY27" fmla="*/ 342473 h 2628477"/>
                <a:gd name="connsiteX28" fmla="*/ 2187665 w 2636466"/>
                <a:gd name="connsiteY28" fmla="*/ 342473 h 2628477"/>
                <a:gd name="connsiteX29" fmla="*/ 2026412 w 2636466"/>
                <a:gd name="connsiteY29" fmla="*/ 432571 h 2628477"/>
                <a:gd name="connsiteX30" fmla="*/ 1981725 w 2636466"/>
                <a:gd name="connsiteY30" fmla="*/ 429613 h 2628477"/>
                <a:gd name="connsiteX31" fmla="*/ 1968507 w 2636466"/>
                <a:gd name="connsiteY31" fmla="*/ 419008 h 2628477"/>
                <a:gd name="connsiteX32" fmla="*/ 1957713 w 2636466"/>
                <a:gd name="connsiteY32" fmla="*/ 407741 h 2628477"/>
                <a:gd name="connsiteX33" fmla="*/ 1945723 w 2636466"/>
                <a:gd name="connsiteY33" fmla="*/ 375705 h 2628477"/>
                <a:gd name="connsiteX34" fmla="*/ 1978452 w 2636466"/>
                <a:gd name="connsiteY34" fmla="*/ 208033 h 2628477"/>
                <a:gd name="connsiteX35" fmla="*/ 1979113 w 2636466"/>
                <a:gd name="connsiteY35" fmla="*/ 189812 h 2628477"/>
                <a:gd name="connsiteX36" fmla="*/ 1972504 w 2636466"/>
                <a:gd name="connsiteY36" fmla="*/ 174391 h 2628477"/>
                <a:gd name="connsiteX37" fmla="*/ 1934300 w 2636466"/>
                <a:gd name="connsiteY37" fmla="*/ 153904 h 2628477"/>
                <a:gd name="connsiteX38" fmla="*/ 1918470 w 2636466"/>
                <a:gd name="connsiteY38" fmla="*/ 156548 h 2628477"/>
                <a:gd name="connsiteX39" fmla="*/ 1825602 w 2636466"/>
                <a:gd name="connsiteY39" fmla="*/ 243814 h 2628477"/>
                <a:gd name="connsiteX40" fmla="*/ 1769775 w 2636466"/>
                <a:gd name="connsiteY40" fmla="*/ 295645 h 2628477"/>
                <a:gd name="connsiteX41" fmla="*/ 1754417 w 2636466"/>
                <a:gd name="connsiteY41" fmla="*/ 297974 h 2628477"/>
                <a:gd name="connsiteX42" fmla="*/ 1715426 w 2636466"/>
                <a:gd name="connsiteY42" fmla="*/ 282522 h 2628477"/>
                <a:gd name="connsiteX43" fmla="*/ 1697236 w 2636466"/>
                <a:gd name="connsiteY43" fmla="*/ 258983 h 2628477"/>
                <a:gd name="connsiteX44" fmla="*/ 1691288 w 2636466"/>
                <a:gd name="connsiteY44" fmla="*/ 167657 h 2628477"/>
                <a:gd name="connsiteX45" fmla="*/ 1686914 w 2636466"/>
                <a:gd name="connsiteY45" fmla="*/ 107675 h 2628477"/>
                <a:gd name="connsiteX46" fmla="*/ 1675962 w 2636466"/>
                <a:gd name="connsiteY46" fmla="*/ 54585 h 2628477"/>
                <a:gd name="connsiteX47" fmla="*/ 1667906 w 2636466"/>
                <a:gd name="connsiteY47" fmla="*/ 47567 h 2628477"/>
                <a:gd name="connsiteX48" fmla="*/ 1631181 w 2636466"/>
                <a:gd name="connsiteY48" fmla="*/ 38032 h 2628477"/>
                <a:gd name="connsiteX49" fmla="*/ 1608019 w 2636466"/>
                <a:gd name="connsiteY49" fmla="*/ 46686 h 2628477"/>
                <a:gd name="connsiteX50" fmla="*/ 1504388 w 2636466"/>
                <a:gd name="connsiteY50" fmla="*/ 210865 h 2628477"/>
                <a:gd name="connsiteX51" fmla="*/ 1481383 w 2636466"/>
                <a:gd name="connsiteY51" fmla="*/ 220998 h 2628477"/>
                <a:gd name="connsiteX52" fmla="*/ 1443808 w 2636466"/>
                <a:gd name="connsiteY52" fmla="*/ 216184 h 2628477"/>
                <a:gd name="connsiteX53" fmla="*/ 1410607 w 2636466"/>
                <a:gd name="connsiteY53" fmla="*/ 189214 h 2628477"/>
                <a:gd name="connsiteX54" fmla="*/ 1352671 w 2636466"/>
                <a:gd name="connsiteY54" fmla="*/ 12164 h 2628477"/>
                <a:gd name="connsiteX55" fmla="*/ 1336149 w 2636466"/>
                <a:gd name="connsiteY55" fmla="*/ 79 h 2628477"/>
                <a:gd name="connsiteX56" fmla="*/ 1299329 w 2636466"/>
                <a:gd name="connsiteY56" fmla="*/ 79 h 2628477"/>
                <a:gd name="connsiteX57" fmla="*/ 1283752 w 2636466"/>
                <a:gd name="connsiteY57" fmla="*/ 11629 h 2628477"/>
                <a:gd name="connsiteX58" fmla="*/ 1225186 w 2636466"/>
                <a:gd name="connsiteY58" fmla="*/ 192644 h 2628477"/>
                <a:gd name="connsiteX59" fmla="*/ 1201395 w 2636466"/>
                <a:gd name="connsiteY59" fmla="*/ 214484 h 2628477"/>
                <a:gd name="connsiteX60" fmla="*/ 1165236 w 2636466"/>
                <a:gd name="connsiteY60" fmla="*/ 219236 h 2628477"/>
                <a:gd name="connsiteX61" fmla="*/ 1122531 w 2636466"/>
                <a:gd name="connsiteY61" fmla="*/ 196578 h 2628477"/>
                <a:gd name="connsiteX62" fmla="*/ 1025887 w 2636466"/>
                <a:gd name="connsiteY62" fmla="*/ 43445 h 2628477"/>
                <a:gd name="connsiteX63" fmla="*/ 1010183 w 2636466"/>
                <a:gd name="connsiteY63" fmla="*/ 36868 h 2628477"/>
                <a:gd name="connsiteX64" fmla="*/ 968328 w 2636466"/>
                <a:gd name="connsiteY64" fmla="*/ 47536 h 2628477"/>
                <a:gd name="connsiteX65" fmla="*/ 960209 w 2636466"/>
                <a:gd name="connsiteY65" fmla="*/ 54554 h 2628477"/>
                <a:gd name="connsiteX66" fmla="*/ 940540 w 2636466"/>
                <a:gd name="connsiteY66" fmla="*/ 242178 h 2628477"/>
                <a:gd name="connsiteX67" fmla="*/ 936826 w 2636466"/>
                <a:gd name="connsiteY67" fmla="*/ 269211 h 2628477"/>
                <a:gd name="connsiteX68" fmla="*/ 929211 w 2636466"/>
                <a:gd name="connsiteY68" fmla="*/ 278809 h 2628477"/>
                <a:gd name="connsiteX69" fmla="*/ 883076 w 2636466"/>
                <a:gd name="connsiteY69" fmla="*/ 297659 h 2628477"/>
                <a:gd name="connsiteX70" fmla="*/ 865515 w 2636466"/>
                <a:gd name="connsiteY70" fmla="*/ 294733 h 2628477"/>
                <a:gd name="connsiteX71" fmla="*/ 730729 w 2636466"/>
                <a:gd name="connsiteY71" fmla="*/ 167657 h 2628477"/>
                <a:gd name="connsiteX72" fmla="*/ 686766 w 2636466"/>
                <a:gd name="connsiteY72" fmla="*/ 161898 h 2628477"/>
                <a:gd name="connsiteX73" fmla="*/ 666090 w 2636466"/>
                <a:gd name="connsiteY73" fmla="*/ 173321 h 2628477"/>
                <a:gd name="connsiteX74" fmla="*/ 657184 w 2636466"/>
                <a:gd name="connsiteY74" fmla="*/ 189875 h 2628477"/>
                <a:gd name="connsiteX75" fmla="*/ 658034 w 2636466"/>
                <a:gd name="connsiteY75" fmla="*/ 206711 h 2628477"/>
                <a:gd name="connsiteX76" fmla="*/ 691675 w 2636466"/>
                <a:gd name="connsiteY76" fmla="*/ 381590 h 2628477"/>
                <a:gd name="connsiteX77" fmla="*/ 681636 w 2636466"/>
                <a:gd name="connsiteY77" fmla="*/ 405539 h 2628477"/>
                <a:gd name="connsiteX78" fmla="*/ 667695 w 2636466"/>
                <a:gd name="connsiteY78" fmla="*/ 419071 h 2628477"/>
                <a:gd name="connsiteX79" fmla="*/ 640820 w 2636466"/>
                <a:gd name="connsiteY79" fmla="*/ 439715 h 2628477"/>
                <a:gd name="connsiteX80" fmla="*/ 626343 w 2636466"/>
                <a:gd name="connsiteY80" fmla="*/ 440816 h 2628477"/>
                <a:gd name="connsiteX81" fmla="*/ 448853 w 2636466"/>
                <a:gd name="connsiteY81" fmla="*/ 342630 h 2628477"/>
                <a:gd name="connsiteX82" fmla="*/ 432834 w 2636466"/>
                <a:gd name="connsiteY82" fmla="*/ 343385 h 2628477"/>
                <a:gd name="connsiteX83" fmla="*/ 398564 w 2636466"/>
                <a:gd name="connsiteY83" fmla="*/ 375736 h 2628477"/>
                <a:gd name="connsiteX84" fmla="*/ 396424 w 2636466"/>
                <a:gd name="connsiteY84" fmla="*/ 387443 h 2628477"/>
                <a:gd name="connsiteX85" fmla="*/ 403284 w 2636466"/>
                <a:gd name="connsiteY85" fmla="*/ 408339 h 2628477"/>
                <a:gd name="connsiteX86" fmla="*/ 480417 w 2636466"/>
                <a:gd name="connsiteY86" fmla="*/ 570316 h 2628477"/>
                <a:gd name="connsiteX87" fmla="*/ 477711 w 2636466"/>
                <a:gd name="connsiteY87" fmla="*/ 590362 h 2628477"/>
                <a:gd name="connsiteX88" fmla="*/ 462416 w 2636466"/>
                <a:gd name="connsiteY88" fmla="*/ 611321 h 2628477"/>
                <a:gd name="connsiteX89" fmla="*/ 451779 w 2636466"/>
                <a:gd name="connsiteY89" fmla="*/ 626143 h 2628477"/>
                <a:gd name="connsiteX90" fmla="*/ 416911 w 2636466"/>
                <a:gd name="connsiteY90" fmla="*/ 637661 h 2628477"/>
                <a:gd name="connsiteX91" fmla="*/ 251001 w 2636466"/>
                <a:gd name="connsiteY91" fmla="*/ 593949 h 2628477"/>
                <a:gd name="connsiteX92" fmla="*/ 207604 w 2636466"/>
                <a:gd name="connsiteY92" fmla="*/ 609968 h 2628477"/>
                <a:gd name="connsiteX93" fmla="*/ 194292 w 2636466"/>
                <a:gd name="connsiteY93" fmla="*/ 631084 h 2628477"/>
                <a:gd name="connsiteX94" fmla="*/ 193694 w 2636466"/>
                <a:gd name="connsiteY94" fmla="*/ 645560 h 2628477"/>
                <a:gd name="connsiteX95" fmla="*/ 201435 w 2636466"/>
                <a:gd name="connsiteY95" fmla="*/ 659092 h 2628477"/>
                <a:gd name="connsiteX96" fmla="*/ 322941 w 2636466"/>
                <a:gd name="connsiteY96" fmla="*/ 804201 h 2628477"/>
                <a:gd name="connsiteX97" fmla="*/ 324546 w 2636466"/>
                <a:gd name="connsiteY97" fmla="*/ 819558 h 2628477"/>
                <a:gd name="connsiteX98" fmla="*/ 312367 w 2636466"/>
                <a:gd name="connsiteY98" fmla="*/ 848353 h 2628477"/>
                <a:gd name="connsiteX99" fmla="*/ 306640 w 2636466"/>
                <a:gd name="connsiteY99" fmla="*/ 864371 h 2628477"/>
                <a:gd name="connsiteX100" fmla="*/ 278757 w 2636466"/>
                <a:gd name="connsiteY100" fmla="*/ 882970 h 2628477"/>
                <a:gd name="connsiteX101" fmla="*/ 102651 w 2636466"/>
                <a:gd name="connsiteY101" fmla="*/ 882120 h 2628477"/>
                <a:gd name="connsiteX102" fmla="*/ 67405 w 2636466"/>
                <a:gd name="connsiteY102" fmla="*/ 903772 h 2628477"/>
                <a:gd name="connsiteX103" fmla="*/ 57114 w 2636466"/>
                <a:gd name="connsiteY103" fmla="*/ 928979 h 2628477"/>
                <a:gd name="connsiteX104" fmla="*/ 64919 w 2636466"/>
                <a:gd name="connsiteY104" fmla="*/ 952330 h 2628477"/>
                <a:gd name="connsiteX105" fmla="*/ 211884 w 2636466"/>
                <a:gd name="connsiteY105" fmla="*/ 1058195 h 2628477"/>
                <a:gd name="connsiteX106" fmla="*/ 227902 w 2636466"/>
                <a:gd name="connsiteY106" fmla="*/ 1102756 h 2628477"/>
                <a:gd name="connsiteX107" fmla="*/ 198823 w 2636466"/>
                <a:gd name="connsiteY107" fmla="*/ 1156255 h 2628477"/>
                <a:gd name="connsiteX108" fmla="*/ 20420 w 2636466"/>
                <a:gd name="connsiteY108" fmla="*/ 1201100 h 2628477"/>
                <a:gd name="connsiteX109" fmla="*/ 6542 w 2636466"/>
                <a:gd name="connsiteY109" fmla="*/ 1219510 h 2628477"/>
                <a:gd name="connsiteX110" fmla="*/ 625 w 2636466"/>
                <a:gd name="connsiteY110" fmla="*/ 1261743 h 2628477"/>
                <a:gd name="connsiteX111" fmla="*/ 9185 w 2636466"/>
                <a:gd name="connsiteY111" fmla="*/ 1274016 h 2628477"/>
                <a:gd name="connsiteX112" fmla="*/ 180414 w 2636466"/>
                <a:gd name="connsiteY112" fmla="*/ 1341362 h 2628477"/>
                <a:gd name="connsiteX113" fmla="*/ 208516 w 2636466"/>
                <a:gd name="connsiteY113" fmla="*/ 1383217 h 2628477"/>
                <a:gd name="connsiteX114" fmla="*/ 210814 w 2636466"/>
                <a:gd name="connsiteY114" fmla="*/ 1402445 h 2628477"/>
                <a:gd name="connsiteX115" fmla="*/ 195267 w 2636466"/>
                <a:gd name="connsiteY115" fmla="*/ 1434985 h 2628477"/>
                <a:gd name="connsiteX116" fmla="*/ 188533 w 2636466"/>
                <a:gd name="connsiteY116" fmla="*/ 1440933 h 2628477"/>
                <a:gd name="connsiteX117" fmla="*/ 41001 w 2636466"/>
                <a:gd name="connsiteY117" fmla="*/ 1522094 h 2628477"/>
                <a:gd name="connsiteX118" fmla="*/ 22623 w 2636466"/>
                <a:gd name="connsiteY118" fmla="*/ 1554036 h 2628477"/>
                <a:gd name="connsiteX119" fmla="*/ 22277 w 2636466"/>
                <a:gd name="connsiteY119" fmla="*/ 1560456 h 2628477"/>
                <a:gd name="connsiteX120" fmla="*/ 58184 w 2636466"/>
                <a:gd name="connsiteY120" fmla="*/ 1603224 h 2628477"/>
                <a:gd name="connsiteX121" fmla="*/ 231647 w 2636466"/>
                <a:gd name="connsiteY121" fmla="*/ 1624529 h 2628477"/>
                <a:gd name="connsiteX122" fmla="*/ 256854 w 2636466"/>
                <a:gd name="connsiteY122" fmla="*/ 1645457 h 2628477"/>
                <a:gd name="connsiteX123" fmla="*/ 264690 w 2636466"/>
                <a:gd name="connsiteY123" fmla="*/ 1669122 h 2628477"/>
                <a:gd name="connsiteX124" fmla="*/ 259529 w 2636466"/>
                <a:gd name="connsiteY124" fmla="*/ 1712865 h 2628477"/>
                <a:gd name="connsiteX125" fmla="*/ 256697 w 2636466"/>
                <a:gd name="connsiteY125" fmla="*/ 1717240 h 2628477"/>
                <a:gd name="connsiteX126" fmla="*/ 251567 w 2636466"/>
                <a:gd name="connsiteY126" fmla="*/ 1721268 h 2628477"/>
                <a:gd name="connsiteX127" fmla="*/ 114861 w 2636466"/>
                <a:gd name="connsiteY127" fmla="*/ 1851522 h 2628477"/>
                <a:gd name="connsiteX128" fmla="*/ 123642 w 2636466"/>
                <a:gd name="connsiteY128" fmla="*/ 1877548 h 2628477"/>
                <a:gd name="connsiteX129" fmla="*/ 133555 w 2636466"/>
                <a:gd name="connsiteY129" fmla="*/ 1897500 h 2628477"/>
                <a:gd name="connsiteX130" fmla="*/ 155395 w 2636466"/>
                <a:gd name="connsiteY130" fmla="*/ 1909238 h 2628477"/>
                <a:gd name="connsiteX131" fmla="*/ 345222 w 2636466"/>
                <a:gd name="connsiteY131" fmla="*/ 1884345 h 2628477"/>
                <a:gd name="connsiteX132" fmla="*/ 371783 w 2636466"/>
                <a:gd name="connsiteY132" fmla="*/ 1897343 h 2628477"/>
                <a:gd name="connsiteX133" fmla="*/ 392490 w 2636466"/>
                <a:gd name="connsiteY133" fmla="*/ 1930795 h 2628477"/>
                <a:gd name="connsiteX134" fmla="*/ 392805 w 2636466"/>
                <a:gd name="connsiteY134" fmla="*/ 1957104 h 2628477"/>
                <a:gd name="connsiteX135" fmla="*/ 297167 w 2636466"/>
                <a:gd name="connsiteY135" fmla="*/ 2107279 h 2628477"/>
                <a:gd name="connsiteX136" fmla="*/ 299150 w 2636466"/>
                <a:gd name="connsiteY136" fmla="*/ 2154075 h 2628477"/>
                <a:gd name="connsiteX137" fmla="*/ 317025 w 2636466"/>
                <a:gd name="connsiteY137" fmla="*/ 2175034 h 2628477"/>
                <a:gd name="connsiteX138" fmla="*/ 336536 w 2636466"/>
                <a:gd name="connsiteY138" fmla="*/ 2180415 h 2628477"/>
                <a:gd name="connsiteX139" fmla="*/ 359698 w 2636466"/>
                <a:gd name="connsiteY139" fmla="*/ 2171194 h 2628477"/>
                <a:gd name="connsiteX140" fmla="*/ 518024 w 2636466"/>
                <a:gd name="connsiteY140" fmla="*/ 2107657 h 2628477"/>
                <a:gd name="connsiteX141" fmla="*/ 543609 w 2636466"/>
                <a:gd name="connsiteY141" fmla="*/ 2112629 h 2628477"/>
                <a:gd name="connsiteX142" fmla="*/ 569981 w 2636466"/>
                <a:gd name="connsiteY142" fmla="*/ 2136200 h 2628477"/>
                <a:gd name="connsiteX143" fmla="*/ 578100 w 2636466"/>
                <a:gd name="connsiteY143" fmla="*/ 2173649 h 2628477"/>
                <a:gd name="connsiteX144" fmla="*/ 520510 w 2636466"/>
                <a:gd name="connsiteY144" fmla="*/ 2349378 h 2628477"/>
                <a:gd name="connsiteX145" fmla="*/ 519849 w 2636466"/>
                <a:gd name="connsiteY145" fmla="*/ 2365711 h 2628477"/>
                <a:gd name="connsiteX146" fmla="*/ 532185 w 2636466"/>
                <a:gd name="connsiteY146" fmla="*/ 2375403 h 2628477"/>
                <a:gd name="connsiteX147" fmla="*/ 554529 w 2636466"/>
                <a:gd name="connsiteY147" fmla="*/ 2391547 h 2628477"/>
                <a:gd name="connsiteX148" fmla="*/ 589901 w 2636466"/>
                <a:gd name="connsiteY148" fmla="*/ 2391327 h 2628477"/>
                <a:gd name="connsiteX149" fmla="*/ 742562 w 2636466"/>
                <a:gd name="connsiteY149" fmla="*/ 2279923 h 2628477"/>
                <a:gd name="connsiteX150" fmla="*/ 764056 w 2636466"/>
                <a:gd name="connsiteY150" fmla="*/ 2278476 h 2628477"/>
                <a:gd name="connsiteX151" fmla="*/ 790397 w 2636466"/>
                <a:gd name="connsiteY151" fmla="*/ 2293204 h 2628477"/>
                <a:gd name="connsiteX152" fmla="*/ 813338 w 2636466"/>
                <a:gd name="connsiteY152" fmla="*/ 2339748 h 2628477"/>
                <a:gd name="connsiteX153" fmla="*/ 804652 w 2636466"/>
                <a:gd name="connsiteY153" fmla="*/ 2470191 h 2628477"/>
                <a:gd name="connsiteX154" fmla="*/ 802292 w 2636466"/>
                <a:gd name="connsiteY154" fmla="*/ 2526239 h 2628477"/>
                <a:gd name="connsiteX155" fmla="*/ 810286 w 2636466"/>
                <a:gd name="connsiteY155" fmla="*/ 2533666 h 2628477"/>
                <a:gd name="connsiteX156" fmla="*/ 849277 w 2636466"/>
                <a:gd name="connsiteY156" fmla="*/ 2549307 h 2628477"/>
                <a:gd name="connsiteX157" fmla="*/ 877191 w 2636466"/>
                <a:gd name="connsiteY157" fmla="*/ 2541911 h 2628477"/>
                <a:gd name="connsiteX158" fmla="*/ 999074 w 2636466"/>
                <a:gd name="connsiteY158" fmla="*/ 2393971 h 2628477"/>
                <a:gd name="connsiteX159" fmla="*/ 1020662 w 2636466"/>
                <a:gd name="connsiteY159" fmla="*/ 2386355 h 2628477"/>
                <a:gd name="connsiteX160" fmla="*/ 1066420 w 2636466"/>
                <a:gd name="connsiteY160" fmla="*/ 2398093 h 2628477"/>
                <a:gd name="connsiteX161" fmla="*/ 1079606 w 2636466"/>
                <a:gd name="connsiteY161" fmla="*/ 2411971 h 2628477"/>
                <a:gd name="connsiteX162" fmla="*/ 1086498 w 2636466"/>
                <a:gd name="connsiteY162" fmla="*/ 2452033 h 2628477"/>
                <a:gd name="connsiteX163" fmla="*/ 1115167 w 2636466"/>
                <a:gd name="connsiteY163" fmla="*/ 2604411 h 2628477"/>
                <a:gd name="connsiteX164" fmla="*/ 1134741 w 2636466"/>
                <a:gd name="connsiteY164" fmla="*/ 2623355 h 2628477"/>
                <a:gd name="connsiteX165" fmla="*/ 1176471 w 2636466"/>
                <a:gd name="connsiteY165" fmla="*/ 2628328 h 2628477"/>
                <a:gd name="connsiteX166" fmla="*/ 1190349 w 2636466"/>
                <a:gd name="connsiteY166" fmla="*/ 2622915 h 2628477"/>
                <a:gd name="connsiteX167" fmla="*/ 1192331 w 2636466"/>
                <a:gd name="connsiteY167" fmla="*/ 2619485 h 2628477"/>
                <a:gd name="connsiteX168" fmla="*/ 1276262 w 2636466"/>
                <a:gd name="connsiteY168" fmla="*/ 2439602 h 2628477"/>
                <a:gd name="connsiteX169" fmla="*/ 1291997 w 2636466"/>
                <a:gd name="connsiteY169" fmla="*/ 2426448 h 2628477"/>
                <a:gd name="connsiteX170" fmla="*/ 1344615 w 2636466"/>
                <a:gd name="connsiteY170" fmla="*/ 2426511 h 2628477"/>
                <a:gd name="connsiteX171" fmla="*/ 1358052 w 2636466"/>
                <a:gd name="connsiteY171" fmla="*/ 2435008 h 2628477"/>
                <a:gd name="connsiteX172" fmla="*/ 1378193 w 2636466"/>
                <a:gd name="connsiteY172" fmla="*/ 2477838 h 2628477"/>
                <a:gd name="connsiteX173" fmla="*/ 1446168 w 2636466"/>
                <a:gd name="connsiteY173" fmla="*/ 2623041 h 2628477"/>
                <a:gd name="connsiteX174" fmla="*/ 1460078 w 2636466"/>
                <a:gd name="connsiteY174" fmla="*/ 2628328 h 2628477"/>
                <a:gd name="connsiteX175" fmla="*/ 1501807 w 2636466"/>
                <a:gd name="connsiteY175" fmla="*/ 2623324 h 2628477"/>
                <a:gd name="connsiteX176" fmla="*/ 1521539 w 2636466"/>
                <a:gd name="connsiteY176" fmla="*/ 2604442 h 2628477"/>
                <a:gd name="connsiteX177" fmla="*/ 1549862 w 2636466"/>
                <a:gd name="connsiteY177" fmla="*/ 2451907 h 2628477"/>
                <a:gd name="connsiteX178" fmla="*/ 1556911 w 2636466"/>
                <a:gd name="connsiteY178" fmla="*/ 2411720 h 2628477"/>
                <a:gd name="connsiteX179" fmla="*/ 1569531 w 2636466"/>
                <a:gd name="connsiteY179" fmla="*/ 2398502 h 2628477"/>
                <a:gd name="connsiteX180" fmla="*/ 1610410 w 2636466"/>
                <a:gd name="connsiteY180" fmla="*/ 2388243 h 2628477"/>
                <a:gd name="connsiteX181" fmla="*/ 1640622 w 2636466"/>
                <a:gd name="connsiteY181" fmla="*/ 2397621 h 2628477"/>
                <a:gd name="connsiteX182" fmla="*/ 1760868 w 2636466"/>
                <a:gd name="connsiteY182" fmla="*/ 2544145 h 2628477"/>
                <a:gd name="connsiteX183" fmla="*/ 1783684 w 2636466"/>
                <a:gd name="connsiteY183" fmla="*/ 2550786 h 2628477"/>
                <a:gd name="connsiteX184" fmla="*/ 1826389 w 2636466"/>
                <a:gd name="connsiteY184" fmla="*/ 2533572 h 2628477"/>
                <a:gd name="connsiteX185" fmla="*/ 1834257 w 2636466"/>
                <a:gd name="connsiteY185" fmla="*/ 2525987 h 2628477"/>
                <a:gd name="connsiteX186" fmla="*/ 1832777 w 2636466"/>
                <a:gd name="connsiteY186" fmla="*/ 2492314 h 2628477"/>
                <a:gd name="connsiteX187" fmla="*/ 1826672 w 2636466"/>
                <a:gd name="connsiteY187" fmla="*/ 2392145 h 2628477"/>
                <a:gd name="connsiteX188" fmla="*/ 1823651 w 2636466"/>
                <a:gd name="connsiteY188" fmla="*/ 2341384 h 2628477"/>
                <a:gd name="connsiteX189" fmla="*/ 1821700 w 2636466"/>
                <a:gd name="connsiteY189" fmla="*/ 2323163 h 2628477"/>
                <a:gd name="connsiteX190" fmla="*/ 1835358 w 2636466"/>
                <a:gd name="connsiteY190" fmla="*/ 2299183 h 2628477"/>
                <a:gd name="connsiteX191" fmla="*/ 1865317 w 2636466"/>
                <a:gd name="connsiteY191" fmla="*/ 2282850 h 2628477"/>
                <a:gd name="connsiteX192" fmla="*/ 1901319 w 2636466"/>
                <a:gd name="connsiteY192" fmla="*/ 2284738 h 2628477"/>
                <a:gd name="connsiteX193" fmla="*/ 2050581 w 2636466"/>
                <a:gd name="connsiteY193" fmla="*/ 2394663 h 2628477"/>
                <a:gd name="connsiteX194" fmla="*/ 2077708 w 2636466"/>
                <a:gd name="connsiteY194" fmla="*/ 2394694 h 2628477"/>
                <a:gd name="connsiteX195" fmla="*/ 2104269 w 2636466"/>
                <a:gd name="connsiteY195" fmla="*/ 2375372 h 2628477"/>
                <a:gd name="connsiteX196" fmla="*/ 2116133 w 2636466"/>
                <a:gd name="connsiteY196" fmla="*/ 2364861 h 2628477"/>
                <a:gd name="connsiteX197" fmla="*/ 2114308 w 2636466"/>
                <a:gd name="connsiteY197" fmla="*/ 2344783 h 2628477"/>
                <a:gd name="connsiteX198" fmla="*/ 2063169 w 2636466"/>
                <a:gd name="connsiteY198" fmla="*/ 2186804 h 2628477"/>
                <a:gd name="connsiteX199" fmla="*/ 2055113 w 2636466"/>
                <a:gd name="connsiteY199" fmla="*/ 2164743 h 2628477"/>
                <a:gd name="connsiteX200" fmla="*/ 2060022 w 2636466"/>
                <a:gd name="connsiteY200" fmla="*/ 2142683 h 2628477"/>
                <a:gd name="connsiteX201" fmla="*/ 2090926 w 2636466"/>
                <a:gd name="connsiteY201" fmla="*/ 2114360 h 2628477"/>
                <a:gd name="connsiteX202" fmla="*/ 2119690 w 2636466"/>
                <a:gd name="connsiteY202" fmla="*/ 2108097 h 2628477"/>
                <a:gd name="connsiteX203" fmla="*/ 2287739 w 2636466"/>
                <a:gd name="connsiteY203" fmla="*/ 2175600 h 2628477"/>
                <a:gd name="connsiteX204" fmla="*/ 2326825 w 2636466"/>
                <a:gd name="connsiteY204" fmla="*/ 2165939 h 2628477"/>
                <a:gd name="connsiteX205" fmla="*/ 2333088 w 2636466"/>
                <a:gd name="connsiteY205" fmla="*/ 2159204 h 2628477"/>
                <a:gd name="connsiteX206" fmla="*/ 2346620 w 2636466"/>
                <a:gd name="connsiteY206" fmla="*/ 2143847 h 2628477"/>
                <a:gd name="connsiteX207" fmla="*/ 2345927 w 2636466"/>
                <a:gd name="connsiteY207" fmla="*/ 2117570 h 2628477"/>
                <a:gd name="connsiteX208" fmla="*/ 2249692 w 2636466"/>
                <a:gd name="connsiteY208" fmla="*/ 1966765 h 2628477"/>
                <a:gd name="connsiteX209" fmla="*/ 2241667 w 2636466"/>
                <a:gd name="connsiteY209" fmla="*/ 1953359 h 2628477"/>
                <a:gd name="connsiteX210" fmla="*/ 2242706 w 2636466"/>
                <a:gd name="connsiteY210" fmla="*/ 1932746 h 2628477"/>
                <a:gd name="connsiteX211" fmla="*/ 2264200 w 2636466"/>
                <a:gd name="connsiteY211" fmla="*/ 1898287 h 2628477"/>
                <a:gd name="connsiteX212" fmla="*/ 2292712 w 2636466"/>
                <a:gd name="connsiteY212" fmla="*/ 1884503 h 2628477"/>
                <a:gd name="connsiteX213" fmla="*/ 2464380 w 2636466"/>
                <a:gd name="connsiteY213" fmla="*/ 1906815 h 2628477"/>
                <a:gd name="connsiteX214" fmla="*/ 2509823 w 2636466"/>
                <a:gd name="connsiteY214" fmla="*/ 1882929 h 2628477"/>
                <a:gd name="connsiteX215" fmla="*/ 2515456 w 2636466"/>
                <a:gd name="connsiteY215" fmla="*/ 1870530 h 2628477"/>
                <a:gd name="connsiteX216" fmla="*/ 2521498 w 2636466"/>
                <a:gd name="connsiteY216" fmla="*/ 1851459 h 2628477"/>
                <a:gd name="connsiteX217" fmla="*/ 2387153 w 2636466"/>
                <a:gd name="connsiteY217" fmla="*/ 1722527 h 2628477"/>
                <a:gd name="connsiteX218" fmla="*/ 2380261 w 2636466"/>
                <a:gd name="connsiteY218" fmla="*/ 1713149 h 2628477"/>
                <a:gd name="connsiteX219" fmla="*/ 2370977 w 2636466"/>
                <a:gd name="connsiteY219" fmla="*/ 1673150 h 2628477"/>
                <a:gd name="connsiteX220" fmla="*/ 2372299 w 2636466"/>
                <a:gd name="connsiteY220" fmla="*/ 1669500 h 2628477"/>
                <a:gd name="connsiteX221" fmla="*/ 2377901 w 2636466"/>
                <a:gd name="connsiteY221" fmla="*/ 1652034 h 2628477"/>
                <a:gd name="connsiteX222" fmla="*/ 2411322 w 2636466"/>
                <a:gd name="connsiteY222" fmla="*/ 1623868 h 2628477"/>
                <a:gd name="connsiteX223" fmla="*/ 2595075 w 2636466"/>
                <a:gd name="connsiteY223" fmla="*/ 1601241 h 2628477"/>
                <a:gd name="connsiteX224" fmla="*/ 2606688 w 2636466"/>
                <a:gd name="connsiteY224" fmla="*/ 1593720 h 2628477"/>
                <a:gd name="connsiteX225" fmla="*/ 2613894 w 2636466"/>
                <a:gd name="connsiteY225" fmla="*/ 1545948 h 2628477"/>
                <a:gd name="connsiteX226" fmla="*/ 2606688 w 2636466"/>
                <a:gd name="connsiteY226" fmla="*/ 1528766 h 2628477"/>
                <a:gd name="connsiteX227" fmla="*/ 2447796 w 2636466"/>
                <a:gd name="connsiteY227" fmla="*/ 1440807 h 2628477"/>
                <a:gd name="connsiteX228" fmla="*/ 2438827 w 2636466"/>
                <a:gd name="connsiteY228" fmla="*/ 1433506 h 2628477"/>
                <a:gd name="connsiteX229" fmla="*/ 2425420 w 2636466"/>
                <a:gd name="connsiteY229" fmla="*/ 1405938 h 2628477"/>
                <a:gd name="connsiteX230" fmla="*/ 2427749 w 2636466"/>
                <a:gd name="connsiteY230" fmla="*/ 1382839 h 2628477"/>
                <a:gd name="connsiteX231" fmla="*/ 2427718 w 2636466"/>
                <a:gd name="connsiteY231" fmla="*/ 1374972 h 2628477"/>
                <a:gd name="connsiteX232" fmla="*/ 2449054 w 2636466"/>
                <a:gd name="connsiteY232" fmla="*/ 1344006 h 2628477"/>
                <a:gd name="connsiteX233" fmla="*/ 2627301 w 2636466"/>
                <a:gd name="connsiteY233" fmla="*/ 1273796 h 2628477"/>
                <a:gd name="connsiteX234" fmla="*/ 2636144 w 2636466"/>
                <a:gd name="connsiteY234" fmla="*/ 1257526 h 2628477"/>
                <a:gd name="connsiteX235" fmla="*/ 2629724 w 2636466"/>
                <a:gd name="connsiteY235" fmla="*/ 1216867 h 2628477"/>
                <a:gd name="connsiteX236" fmla="*/ 1949940 w 2636466"/>
                <a:gd name="connsiteY236" fmla="*/ 885110 h 2628477"/>
                <a:gd name="connsiteX237" fmla="*/ 2012880 w 2636466"/>
                <a:gd name="connsiteY237" fmla="*/ 948050 h 2628477"/>
                <a:gd name="connsiteX238" fmla="*/ 1949940 w 2636466"/>
                <a:gd name="connsiteY238" fmla="*/ 1010990 h 2628477"/>
                <a:gd name="connsiteX239" fmla="*/ 1887000 w 2636466"/>
                <a:gd name="connsiteY239" fmla="*/ 948050 h 2628477"/>
                <a:gd name="connsiteX240" fmla="*/ 1949940 w 2636466"/>
                <a:gd name="connsiteY240" fmla="*/ 885110 h 2628477"/>
                <a:gd name="connsiteX241" fmla="*/ 1317393 w 2636466"/>
                <a:gd name="connsiteY241" fmla="*/ 409913 h 2628477"/>
                <a:gd name="connsiteX242" fmla="*/ 1789443 w 2636466"/>
                <a:gd name="connsiteY242" fmla="*/ 745068 h 2628477"/>
                <a:gd name="connsiteX243" fmla="*/ 1317393 w 2636466"/>
                <a:gd name="connsiteY243" fmla="*/ 1080224 h 2628477"/>
                <a:gd name="connsiteX244" fmla="*/ 845343 w 2636466"/>
                <a:gd name="connsiteY244" fmla="*/ 745068 h 2628477"/>
                <a:gd name="connsiteX245" fmla="*/ 1317393 w 2636466"/>
                <a:gd name="connsiteY245" fmla="*/ 409913 h 2628477"/>
                <a:gd name="connsiteX246" fmla="*/ 684846 w 2636466"/>
                <a:gd name="connsiteY246" fmla="*/ 885110 h 2628477"/>
                <a:gd name="connsiteX247" fmla="*/ 747786 w 2636466"/>
                <a:gd name="connsiteY247" fmla="*/ 948050 h 2628477"/>
                <a:gd name="connsiteX248" fmla="*/ 684846 w 2636466"/>
                <a:gd name="connsiteY248" fmla="*/ 1010990 h 2628477"/>
                <a:gd name="connsiteX249" fmla="*/ 621906 w 2636466"/>
                <a:gd name="connsiteY249" fmla="*/ 948050 h 2628477"/>
                <a:gd name="connsiteX250" fmla="*/ 684846 w 2636466"/>
                <a:gd name="connsiteY250" fmla="*/ 885110 h 2628477"/>
                <a:gd name="connsiteX251" fmla="*/ 1053926 w 2636466"/>
                <a:gd name="connsiteY251" fmla="*/ 2005473 h 2628477"/>
                <a:gd name="connsiteX252" fmla="*/ 536654 w 2636466"/>
                <a:gd name="connsiteY252" fmla="*/ 1745468 h 2628477"/>
                <a:gd name="connsiteX253" fmla="*/ 611553 w 2636466"/>
                <a:gd name="connsiteY253" fmla="*/ 1171393 h 2628477"/>
                <a:gd name="connsiteX254" fmla="*/ 1128825 w 2636466"/>
                <a:gd name="connsiteY254" fmla="*/ 1431398 h 2628477"/>
                <a:gd name="connsiteX255" fmla="*/ 1053926 w 2636466"/>
                <a:gd name="connsiteY255" fmla="*/ 2005473 h 2628477"/>
                <a:gd name="connsiteX256" fmla="*/ 1318967 w 2636466"/>
                <a:gd name="connsiteY256" fmla="*/ 2109293 h 2628477"/>
                <a:gd name="connsiteX257" fmla="*/ 1254453 w 2636466"/>
                <a:gd name="connsiteY257" fmla="*/ 2044779 h 2628477"/>
                <a:gd name="connsiteX258" fmla="*/ 1318967 w 2636466"/>
                <a:gd name="connsiteY258" fmla="*/ 1980266 h 2628477"/>
                <a:gd name="connsiteX259" fmla="*/ 1383480 w 2636466"/>
                <a:gd name="connsiteY259" fmla="*/ 2044779 h 2628477"/>
                <a:gd name="connsiteX260" fmla="*/ 1318967 w 2636466"/>
                <a:gd name="connsiteY260" fmla="*/ 2109293 h 2628477"/>
                <a:gd name="connsiteX261" fmla="*/ 1318967 w 2636466"/>
                <a:gd name="connsiteY261" fmla="*/ 1442129 h 2628477"/>
                <a:gd name="connsiteX262" fmla="*/ 1188366 w 2636466"/>
                <a:gd name="connsiteY262" fmla="*/ 1311528 h 2628477"/>
                <a:gd name="connsiteX263" fmla="*/ 1318967 w 2636466"/>
                <a:gd name="connsiteY263" fmla="*/ 1180928 h 2628477"/>
                <a:gd name="connsiteX264" fmla="*/ 1449567 w 2636466"/>
                <a:gd name="connsiteY264" fmla="*/ 1311528 h 2628477"/>
                <a:gd name="connsiteX265" fmla="*/ 1318967 w 2636466"/>
                <a:gd name="connsiteY265" fmla="*/ 1442129 h 2628477"/>
                <a:gd name="connsiteX266" fmla="*/ 2098730 w 2636466"/>
                <a:gd name="connsiteY266" fmla="*/ 1745500 h 2628477"/>
                <a:gd name="connsiteX267" fmla="*/ 1581458 w 2636466"/>
                <a:gd name="connsiteY267" fmla="*/ 2005505 h 2628477"/>
                <a:gd name="connsiteX268" fmla="*/ 1506559 w 2636466"/>
                <a:gd name="connsiteY268" fmla="*/ 1431429 h 2628477"/>
                <a:gd name="connsiteX269" fmla="*/ 2023832 w 2636466"/>
                <a:gd name="connsiteY269" fmla="*/ 1171424 h 2628477"/>
                <a:gd name="connsiteX270" fmla="*/ 2098730 w 2636466"/>
                <a:gd name="connsiteY270" fmla="*/ 1745500 h 26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636466" h="2628477">
                  <a:moveTo>
                    <a:pt x="2629724" y="1216867"/>
                  </a:moveTo>
                  <a:cubicBezTo>
                    <a:pt x="2631643" y="1206828"/>
                    <a:pt x="2626168" y="1203335"/>
                    <a:pt x="2617293" y="1201132"/>
                  </a:cubicBezTo>
                  <a:cubicBezTo>
                    <a:pt x="2558129" y="1186372"/>
                    <a:pt x="2499092" y="1171235"/>
                    <a:pt x="2439991" y="1156224"/>
                  </a:cubicBezTo>
                  <a:cubicBezTo>
                    <a:pt x="2418214" y="1150622"/>
                    <a:pt x="2411479" y="1134761"/>
                    <a:pt x="2411007" y="1114275"/>
                  </a:cubicBezTo>
                  <a:cubicBezTo>
                    <a:pt x="2410913" y="1109523"/>
                    <a:pt x="2409339" y="1104802"/>
                    <a:pt x="2408332" y="1100082"/>
                  </a:cubicBezTo>
                  <a:cubicBezTo>
                    <a:pt x="2402384" y="1070311"/>
                    <a:pt x="2398073" y="1076762"/>
                    <a:pt x="2423438" y="1058824"/>
                  </a:cubicBezTo>
                  <a:cubicBezTo>
                    <a:pt x="2425924" y="1057062"/>
                    <a:pt x="2428316" y="1055111"/>
                    <a:pt x="2430802" y="1053349"/>
                  </a:cubicBezTo>
                  <a:cubicBezTo>
                    <a:pt x="2477755" y="1019833"/>
                    <a:pt x="2523985" y="985342"/>
                    <a:pt x="2571410" y="952550"/>
                  </a:cubicBezTo>
                  <a:cubicBezTo>
                    <a:pt x="2577232" y="948522"/>
                    <a:pt x="2582928" y="944211"/>
                    <a:pt x="2580977" y="935934"/>
                  </a:cubicBezTo>
                  <a:cubicBezTo>
                    <a:pt x="2578333" y="924668"/>
                    <a:pt x="2576319" y="913118"/>
                    <a:pt x="2568924" y="903583"/>
                  </a:cubicBezTo>
                  <a:cubicBezTo>
                    <a:pt x="2565305" y="882844"/>
                    <a:pt x="2551363" y="881648"/>
                    <a:pt x="2533551" y="882026"/>
                  </a:cubicBezTo>
                  <a:cubicBezTo>
                    <a:pt x="2479706" y="883127"/>
                    <a:pt x="2425798" y="882435"/>
                    <a:pt x="2371921" y="882435"/>
                  </a:cubicBezTo>
                  <a:cubicBezTo>
                    <a:pt x="2336266" y="882435"/>
                    <a:pt x="2336266" y="882404"/>
                    <a:pt x="2323835" y="848259"/>
                  </a:cubicBezTo>
                  <a:cubicBezTo>
                    <a:pt x="2321695" y="839793"/>
                    <a:pt x="2318706" y="831611"/>
                    <a:pt x="2314143" y="824121"/>
                  </a:cubicBezTo>
                  <a:cubicBezTo>
                    <a:pt x="2308856" y="815435"/>
                    <a:pt x="2310052" y="808418"/>
                    <a:pt x="2316755" y="800550"/>
                  </a:cubicBezTo>
                  <a:cubicBezTo>
                    <a:pt x="2357194" y="753030"/>
                    <a:pt x="2395933" y="704063"/>
                    <a:pt x="2436876" y="656952"/>
                  </a:cubicBezTo>
                  <a:cubicBezTo>
                    <a:pt x="2439865" y="653491"/>
                    <a:pt x="2441376" y="649651"/>
                    <a:pt x="2442509" y="645466"/>
                  </a:cubicBezTo>
                  <a:cubicBezTo>
                    <a:pt x="2446537" y="640462"/>
                    <a:pt x="2444963" y="635742"/>
                    <a:pt x="2441911" y="631021"/>
                  </a:cubicBezTo>
                  <a:cubicBezTo>
                    <a:pt x="2434075" y="618937"/>
                    <a:pt x="2426144" y="606884"/>
                    <a:pt x="2418529" y="594642"/>
                  </a:cubicBezTo>
                  <a:cubicBezTo>
                    <a:pt x="2414658" y="588411"/>
                    <a:pt x="2410378" y="587593"/>
                    <a:pt x="2403171" y="589512"/>
                  </a:cubicBezTo>
                  <a:cubicBezTo>
                    <a:pt x="2346305" y="604523"/>
                    <a:pt x="2289187" y="618559"/>
                    <a:pt x="2232352" y="633665"/>
                  </a:cubicBezTo>
                  <a:cubicBezTo>
                    <a:pt x="2198018" y="642791"/>
                    <a:pt x="2198176" y="643420"/>
                    <a:pt x="2176682" y="616419"/>
                  </a:cubicBezTo>
                  <a:cubicBezTo>
                    <a:pt x="2173629" y="607041"/>
                    <a:pt x="2167776" y="599205"/>
                    <a:pt x="2160884" y="592722"/>
                  </a:cubicBezTo>
                  <a:cubicBezTo>
                    <a:pt x="2152355" y="584697"/>
                    <a:pt x="2152135" y="577522"/>
                    <a:pt x="2157202" y="567294"/>
                  </a:cubicBezTo>
                  <a:cubicBezTo>
                    <a:pt x="2184360" y="512285"/>
                    <a:pt x="2209316" y="456205"/>
                    <a:pt x="2236475" y="401164"/>
                  </a:cubicBezTo>
                  <a:cubicBezTo>
                    <a:pt x="2238615" y="396790"/>
                    <a:pt x="2240566" y="392416"/>
                    <a:pt x="2239873" y="387349"/>
                  </a:cubicBezTo>
                  <a:cubicBezTo>
                    <a:pt x="2241321" y="384170"/>
                    <a:pt x="2243146" y="381149"/>
                    <a:pt x="2239716" y="377876"/>
                  </a:cubicBezTo>
                  <a:cubicBezTo>
                    <a:pt x="2227348" y="366138"/>
                    <a:pt x="2214949" y="354431"/>
                    <a:pt x="2202833" y="342473"/>
                  </a:cubicBezTo>
                  <a:cubicBezTo>
                    <a:pt x="2197483" y="337186"/>
                    <a:pt x="2192826" y="339609"/>
                    <a:pt x="2187665" y="342473"/>
                  </a:cubicBezTo>
                  <a:cubicBezTo>
                    <a:pt x="2133851" y="372401"/>
                    <a:pt x="2079565" y="401542"/>
                    <a:pt x="2026412" y="432571"/>
                  </a:cubicBezTo>
                  <a:cubicBezTo>
                    <a:pt x="2009261" y="442579"/>
                    <a:pt x="1995886" y="445443"/>
                    <a:pt x="1981725" y="429613"/>
                  </a:cubicBezTo>
                  <a:cubicBezTo>
                    <a:pt x="1978011" y="425459"/>
                    <a:pt x="1972945" y="422532"/>
                    <a:pt x="1968507" y="419008"/>
                  </a:cubicBezTo>
                  <a:cubicBezTo>
                    <a:pt x="1965864" y="414319"/>
                    <a:pt x="1962371" y="410165"/>
                    <a:pt x="1957713" y="407741"/>
                  </a:cubicBezTo>
                  <a:cubicBezTo>
                    <a:pt x="1943772" y="400566"/>
                    <a:pt x="1942702" y="389835"/>
                    <a:pt x="1945723" y="375705"/>
                  </a:cubicBezTo>
                  <a:cubicBezTo>
                    <a:pt x="1957524" y="320003"/>
                    <a:pt x="1967280" y="263892"/>
                    <a:pt x="1978452" y="208033"/>
                  </a:cubicBezTo>
                  <a:cubicBezTo>
                    <a:pt x="1979679" y="201959"/>
                    <a:pt x="1980529" y="195948"/>
                    <a:pt x="1979113" y="189812"/>
                  </a:cubicBezTo>
                  <a:cubicBezTo>
                    <a:pt x="1979428" y="183612"/>
                    <a:pt x="1979805" y="177948"/>
                    <a:pt x="1972504" y="174391"/>
                  </a:cubicBezTo>
                  <a:cubicBezTo>
                    <a:pt x="1959507" y="168097"/>
                    <a:pt x="1946762" y="161205"/>
                    <a:pt x="1934300" y="153904"/>
                  </a:cubicBezTo>
                  <a:cubicBezTo>
                    <a:pt x="1927691" y="150034"/>
                    <a:pt x="1923726" y="151513"/>
                    <a:pt x="1918470" y="156548"/>
                  </a:cubicBezTo>
                  <a:cubicBezTo>
                    <a:pt x="1887818" y="185972"/>
                    <a:pt x="1857450" y="215743"/>
                    <a:pt x="1825602" y="243814"/>
                  </a:cubicBezTo>
                  <a:cubicBezTo>
                    <a:pt x="1806531" y="260619"/>
                    <a:pt x="1789947" y="280005"/>
                    <a:pt x="1769775" y="295645"/>
                  </a:cubicBezTo>
                  <a:cubicBezTo>
                    <a:pt x="1764393" y="299799"/>
                    <a:pt x="1760271" y="300460"/>
                    <a:pt x="1754417" y="297974"/>
                  </a:cubicBezTo>
                  <a:cubicBezTo>
                    <a:pt x="1741546" y="292498"/>
                    <a:pt x="1728801" y="286425"/>
                    <a:pt x="1715426" y="282522"/>
                  </a:cubicBezTo>
                  <a:cubicBezTo>
                    <a:pt x="1702838" y="278840"/>
                    <a:pt x="1698086" y="271162"/>
                    <a:pt x="1697236" y="258983"/>
                  </a:cubicBezTo>
                  <a:cubicBezTo>
                    <a:pt x="1695096" y="228551"/>
                    <a:pt x="1694058" y="197962"/>
                    <a:pt x="1691288" y="167657"/>
                  </a:cubicBezTo>
                  <a:cubicBezTo>
                    <a:pt x="1689463" y="147673"/>
                    <a:pt x="1692044" y="127407"/>
                    <a:pt x="1686914" y="107675"/>
                  </a:cubicBezTo>
                  <a:cubicBezTo>
                    <a:pt x="1682351" y="90178"/>
                    <a:pt x="1675176" y="73247"/>
                    <a:pt x="1675962" y="54585"/>
                  </a:cubicBezTo>
                  <a:cubicBezTo>
                    <a:pt x="1676183" y="49770"/>
                    <a:pt x="1672060" y="48543"/>
                    <a:pt x="1667906" y="47567"/>
                  </a:cubicBezTo>
                  <a:cubicBezTo>
                    <a:pt x="1655601" y="44641"/>
                    <a:pt x="1643108" y="42123"/>
                    <a:pt x="1631181" y="38032"/>
                  </a:cubicBezTo>
                  <a:cubicBezTo>
                    <a:pt x="1620323" y="34287"/>
                    <a:pt x="1614155" y="36773"/>
                    <a:pt x="1608019" y="46686"/>
                  </a:cubicBezTo>
                  <a:cubicBezTo>
                    <a:pt x="1573779" y="101570"/>
                    <a:pt x="1538596" y="155919"/>
                    <a:pt x="1504388" y="210865"/>
                  </a:cubicBezTo>
                  <a:cubicBezTo>
                    <a:pt x="1498409" y="220495"/>
                    <a:pt x="1491328" y="222446"/>
                    <a:pt x="1481383" y="220998"/>
                  </a:cubicBezTo>
                  <a:cubicBezTo>
                    <a:pt x="1468890" y="219142"/>
                    <a:pt x="1456365" y="217379"/>
                    <a:pt x="1443808" y="216184"/>
                  </a:cubicBezTo>
                  <a:cubicBezTo>
                    <a:pt x="1423856" y="214295"/>
                    <a:pt x="1417153" y="209134"/>
                    <a:pt x="1410607" y="189214"/>
                  </a:cubicBezTo>
                  <a:cubicBezTo>
                    <a:pt x="1391222" y="130239"/>
                    <a:pt x="1371679" y="71296"/>
                    <a:pt x="1352671" y="12164"/>
                  </a:cubicBezTo>
                  <a:cubicBezTo>
                    <a:pt x="1349807" y="3226"/>
                    <a:pt x="1345874" y="-613"/>
                    <a:pt x="1336149" y="79"/>
                  </a:cubicBezTo>
                  <a:cubicBezTo>
                    <a:pt x="1323939" y="992"/>
                    <a:pt x="1311540" y="992"/>
                    <a:pt x="1299329" y="79"/>
                  </a:cubicBezTo>
                  <a:cubicBezTo>
                    <a:pt x="1289983" y="-613"/>
                    <a:pt x="1286395" y="3258"/>
                    <a:pt x="1283752" y="11629"/>
                  </a:cubicBezTo>
                  <a:cubicBezTo>
                    <a:pt x="1264524" y="72051"/>
                    <a:pt x="1245044" y="132410"/>
                    <a:pt x="1225186" y="192644"/>
                  </a:cubicBezTo>
                  <a:cubicBezTo>
                    <a:pt x="1221536" y="203721"/>
                    <a:pt x="1216941" y="214484"/>
                    <a:pt x="1201395" y="214484"/>
                  </a:cubicBezTo>
                  <a:cubicBezTo>
                    <a:pt x="1189310" y="214484"/>
                    <a:pt x="1176565" y="215397"/>
                    <a:pt x="1165236" y="219236"/>
                  </a:cubicBezTo>
                  <a:cubicBezTo>
                    <a:pt x="1141854" y="227135"/>
                    <a:pt x="1132822" y="213320"/>
                    <a:pt x="1122531" y="196578"/>
                  </a:cubicBezTo>
                  <a:cubicBezTo>
                    <a:pt x="1090904" y="145187"/>
                    <a:pt x="1057986" y="94552"/>
                    <a:pt x="1025887" y="43445"/>
                  </a:cubicBezTo>
                  <a:cubicBezTo>
                    <a:pt x="1021827" y="36962"/>
                    <a:pt x="1018113" y="34413"/>
                    <a:pt x="1010183" y="36868"/>
                  </a:cubicBezTo>
                  <a:cubicBezTo>
                    <a:pt x="996462" y="41147"/>
                    <a:pt x="982332" y="44231"/>
                    <a:pt x="968328" y="47536"/>
                  </a:cubicBezTo>
                  <a:cubicBezTo>
                    <a:pt x="964174" y="48511"/>
                    <a:pt x="960209" y="49707"/>
                    <a:pt x="960209" y="54554"/>
                  </a:cubicBezTo>
                  <a:cubicBezTo>
                    <a:pt x="960272" y="71359"/>
                    <a:pt x="941075" y="218575"/>
                    <a:pt x="940540" y="242178"/>
                  </a:cubicBezTo>
                  <a:cubicBezTo>
                    <a:pt x="940320" y="251304"/>
                    <a:pt x="938840" y="260242"/>
                    <a:pt x="936826" y="269211"/>
                  </a:cubicBezTo>
                  <a:cubicBezTo>
                    <a:pt x="935725" y="274057"/>
                    <a:pt x="933711" y="276984"/>
                    <a:pt x="929211" y="278809"/>
                  </a:cubicBezTo>
                  <a:cubicBezTo>
                    <a:pt x="913790" y="284977"/>
                    <a:pt x="898370" y="291177"/>
                    <a:pt x="883076" y="297659"/>
                  </a:cubicBezTo>
                  <a:cubicBezTo>
                    <a:pt x="876373" y="300492"/>
                    <a:pt x="871495" y="300177"/>
                    <a:pt x="865515" y="294733"/>
                  </a:cubicBezTo>
                  <a:cubicBezTo>
                    <a:pt x="837035" y="268738"/>
                    <a:pt x="747849" y="183329"/>
                    <a:pt x="730729" y="167657"/>
                  </a:cubicBezTo>
                  <a:cubicBezTo>
                    <a:pt x="710840" y="149436"/>
                    <a:pt x="710620" y="149562"/>
                    <a:pt x="686766" y="161898"/>
                  </a:cubicBezTo>
                  <a:cubicBezTo>
                    <a:pt x="679779" y="165517"/>
                    <a:pt x="673328" y="170332"/>
                    <a:pt x="666090" y="173321"/>
                  </a:cubicBezTo>
                  <a:cubicBezTo>
                    <a:pt x="658065" y="176657"/>
                    <a:pt x="655831" y="182039"/>
                    <a:pt x="657184" y="189875"/>
                  </a:cubicBezTo>
                  <a:cubicBezTo>
                    <a:pt x="655736" y="195571"/>
                    <a:pt x="656995" y="201109"/>
                    <a:pt x="658034" y="206711"/>
                  </a:cubicBezTo>
                  <a:cubicBezTo>
                    <a:pt x="668734" y="265119"/>
                    <a:pt x="680315" y="323339"/>
                    <a:pt x="691675" y="381590"/>
                  </a:cubicBezTo>
                  <a:cubicBezTo>
                    <a:pt x="693847" y="392762"/>
                    <a:pt x="691455" y="400000"/>
                    <a:pt x="681636" y="405539"/>
                  </a:cubicBezTo>
                  <a:cubicBezTo>
                    <a:pt x="675940" y="408749"/>
                    <a:pt x="670936" y="413123"/>
                    <a:pt x="667695" y="419071"/>
                  </a:cubicBezTo>
                  <a:cubicBezTo>
                    <a:pt x="658695" y="425900"/>
                    <a:pt x="649317" y="432288"/>
                    <a:pt x="640820" y="439715"/>
                  </a:cubicBezTo>
                  <a:cubicBezTo>
                    <a:pt x="635690" y="444215"/>
                    <a:pt x="632417" y="444215"/>
                    <a:pt x="626343" y="440816"/>
                  </a:cubicBezTo>
                  <a:cubicBezTo>
                    <a:pt x="567337" y="407804"/>
                    <a:pt x="508016" y="375327"/>
                    <a:pt x="448853" y="342630"/>
                  </a:cubicBezTo>
                  <a:cubicBezTo>
                    <a:pt x="443157" y="339483"/>
                    <a:pt x="439034" y="338350"/>
                    <a:pt x="432834" y="343385"/>
                  </a:cubicBezTo>
                  <a:cubicBezTo>
                    <a:pt x="420530" y="353361"/>
                    <a:pt x="410365" y="365383"/>
                    <a:pt x="398564" y="375736"/>
                  </a:cubicBezTo>
                  <a:cubicBezTo>
                    <a:pt x="394284" y="379481"/>
                    <a:pt x="395448" y="383258"/>
                    <a:pt x="396424" y="387443"/>
                  </a:cubicBezTo>
                  <a:cubicBezTo>
                    <a:pt x="397242" y="394902"/>
                    <a:pt x="399791" y="401762"/>
                    <a:pt x="403284" y="408339"/>
                  </a:cubicBezTo>
                  <a:cubicBezTo>
                    <a:pt x="417225" y="434585"/>
                    <a:pt x="467577" y="543062"/>
                    <a:pt x="480417" y="570316"/>
                  </a:cubicBezTo>
                  <a:cubicBezTo>
                    <a:pt x="484099" y="578152"/>
                    <a:pt x="483564" y="583816"/>
                    <a:pt x="477711" y="590362"/>
                  </a:cubicBezTo>
                  <a:cubicBezTo>
                    <a:pt x="471983" y="596750"/>
                    <a:pt x="465343" y="602761"/>
                    <a:pt x="462416" y="611321"/>
                  </a:cubicBezTo>
                  <a:cubicBezTo>
                    <a:pt x="459804" y="616986"/>
                    <a:pt x="454391" y="620951"/>
                    <a:pt x="451779" y="626143"/>
                  </a:cubicBezTo>
                  <a:cubicBezTo>
                    <a:pt x="443692" y="642350"/>
                    <a:pt x="431607" y="641627"/>
                    <a:pt x="416911" y="637661"/>
                  </a:cubicBezTo>
                  <a:cubicBezTo>
                    <a:pt x="361681" y="622776"/>
                    <a:pt x="306262" y="608677"/>
                    <a:pt x="251001" y="593949"/>
                  </a:cubicBezTo>
                  <a:cubicBezTo>
                    <a:pt x="223244" y="586554"/>
                    <a:pt x="223307" y="586208"/>
                    <a:pt x="207604" y="609968"/>
                  </a:cubicBezTo>
                  <a:cubicBezTo>
                    <a:pt x="203009" y="616891"/>
                    <a:pt x="198792" y="624066"/>
                    <a:pt x="194292" y="631084"/>
                  </a:cubicBezTo>
                  <a:cubicBezTo>
                    <a:pt x="191239" y="635836"/>
                    <a:pt x="189634" y="640557"/>
                    <a:pt x="193694" y="645560"/>
                  </a:cubicBezTo>
                  <a:cubicBezTo>
                    <a:pt x="195047" y="650753"/>
                    <a:pt x="197974" y="655001"/>
                    <a:pt x="201435" y="659092"/>
                  </a:cubicBezTo>
                  <a:cubicBezTo>
                    <a:pt x="242158" y="707273"/>
                    <a:pt x="282093" y="756146"/>
                    <a:pt x="322941" y="804201"/>
                  </a:cubicBezTo>
                  <a:cubicBezTo>
                    <a:pt x="327378" y="809425"/>
                    <a:pt x="327756" y="813767"/>
                    <a:pt x="324546" y="819558"/>
                  </a:cubicBezTo>
                  <a:cubicBezTo>
                    <a:pt x="319479" y="828684"/>
                    <a:pt x="314255" y="837842"/>
                    <a:pt x="312367" y="848353"/>
                  </a:cubicBezTo>
                  <a:cubicBezTo>
                    <a:pt x="310448" y="853703"/>
                    <a:pt x="308339" y="858958"/>
                    <a:pt x="306640" y="864371"/>
                  </a:cubicBezTo>
                  <a:cubicBezTo>
                    <a:pt x="302297" y="878155"/>
                    <a:pt x="294272" y="883285"/>
                    <a:pt x="278757" y="882970"/>
                  </a:cubicBezTo>
                  <a:cubicBezTo>
                    <a:pt x="220066" y="881806"/>
                    <a:pt x="161343" y="883190"/>
                    <a:pt x="102651" y="882120"/>
                  </a:cubicBezTo>
                  <a:cubicBezTo>
                    <a:pt x="84808" y="881806"/>
                    <a:pt x="70866" y="882970"/>
                    <a:pt x="67405" y="903772"/>
                  </a:cubicBezTo>
                  <a:cubicBezTo>
                    <a:pt x="60639" y="910852"/>
                    <a:pt x="60544" y="920577"/>
                    <a:pt x="57114" y="928979"/>
                  </a:cubicBezTo>
                  <a:cubicBezTo>
                    <a:pt x="52897" y="939333"/>
                    <a:pt x="55698" y="946760"/>
                    <a:pt x="64919" y="952330"/>
                  </a:cubicBezTo>
                  <a:cubicBezTo>
                    <a:pt x="114389" y="986978"/>
                    <a:pt x="162979" y="1022791"/>
                    <a:pt x="211884" y="1058195"/>
                  </a:cubicBezTo>
                  <a:cubicBezTo>
                    <a:pt x="238413" y="1077423"/>
                    <a:pt x="234731" y="1070059"/>
                    <a:pt x="227902" y="1102756"/>
                  </a:cubicBezTo>
                  <a:cubicBezTo>
                    <a:pt x="222929" y="1123149"/>
                    <a:pt x="226486" y="1148199"/>
                    <a:pt x="198823" y="1156255"/>
                  </a:cubicBezTo>
                  <a:cubicBezTo>
                    <a:pt x="139377" y="1171298"/>
                    <a:pt x="79993" y="1186561"/>
                    <a:pt x="20420" y="1201100"/>
                  </a:cubicBezTo>
                  <a:cubicBezTo>
                    <a:pt x="9594" y="1203744"/>
                    <a:pt x="4591" y="1208401"/>
                    <a:pt x="6542" y="1219510"/>
                  </a:cubicBezTo>
                  <a:cubicBezTo>
                    <a:pt x="-1766" y="1232696"/>
                    <a:pt x="-67" y="1247298"/>
                    <a:pt x="625" y="1261743"/>
                  </a:cubicBezTo>
                  <a:cubicBezTo>
                    <a:pt x="909" y="1267470"/>
                    <a:pt x="3930" y="1271593"/>
                    <a:pt x="9185" y="1274016"/>
                  </a:cubicBezTo>
                  <a:cubicBezTo>
                    <a:pt x="66429" y="1296077"/>
                    <a:pt x="123516" y="1318452"/>
                    <a:pt x="180414" y="1341362"/>
                  </a:cubicBezTo>
                  <a:cubicBezTo>
                    <a:pt x="208862" y="1352817"/>
                    <a:pt x="208894" y="1352754"/>
                    <a:pt x="208516" y="1383217"/>
                  </a:cubicBezTo>
                  <a:cubicBezTo>
                    <a:pt x="208327" y="1389731"/>
                    <a:pt x="209995" y="1396057"/>
                    <a:pt x="210814" y="1402445"/>
                  </a:cubicBezTo>
                  <a:cubicBezTo>
                    <a:pt x="212639" y="1416638"/>
                    <a:pt x="211537" y="1429384"/>
                    <a:pt x="195267" y="1434985"/>
                  </a:cubicBezTo>
                  <a:cubicBezTo>
                    <a:pt x="192341" y="1435992"/>
                    <a:pt x="190610" y="1438730"/>
                    <a:pt x="188533" y="1440933"/>
                  </a:cubicBezTo>
                  <a:cubicBezTo>
                    <a:pt x="140384" y="1469886"/>
                    <a:pt x="90535" y="1495691"/>
                    <a:pt x="41001" y="1522094"/>
                  </a:cubicBezTo>
                  <a:cubicBezTo>
                    <a:pt x="27092" y="1529521"/>
                    <a:pt x="17399" y="1536791"/>
                    <a:pt x="22623" y="1554036"/>
                  </a:cubicBezTo>
                  <a:cubicBezTo>
                    <a:pt x="23441" y="1556239"/>
                    <a:pt x="22340" y="1558348"/>
                    <a:pt x="22277" y="1560456"/>
                  </a:cubicBezTo>
                  <a:cubicBezTo>
                    <a:pt x="21490" y="1590793"/>
                    <a:pt x="28508" y="1599542"/>
                    <a:pt x="58184" y="1603224"/>
                  </a:cubicBezTo>
                  <a:cubicBezTo>
                    <a:pt x="115994" y="1610399"/>
                    <a:pt x="173742" y="1618046"/>
                    <a:pt x="231647" y="1624529"/>
                  </a:cubicBezTo>
                  <a:cubicBezTo>
                    <a:pt x="245682" y="1626103"/>
                    <a:pt x="254274" y="1630823"/>
                    <a:pt x="256854" y="1645457"/>
                  </a:cubicBezTo>
                  <a:cubicBezTo>
                    <a:pt x="258270" y="1653576"/>
                    <a:pt x="261354" y="1661538"/>
                    <a:pt x="264690" y="1669122"/>
                  </a:cubicBezTo>
                  <a:cubicBezTo>
                    <a:pt x="271645" y="1684889"/>
                    <a:pt x="274824" y="1699837"/>
                    <a:pt x="259529" y="1712865"/>
                  </a:cubicBezTo>
                  <a:cubicBezTo>
                    <a:pt x="258302" y="1713904"/>
                    <a:pt x="257861" y="1715886"/>
                    <a:pt x="256697" y="1717240"/>
                  </a:cubicBezTo>
                  <a:cubicBezTo>
                    <a:pt x="254997" y="1718593"/>
                    <a:pt x="253172" y="1719789"/>
                    <a:pt x="251567" y="1721268"/>
                  </a:cubicBezTo>
                  <a:cubicBezTo>
                    <a:pt x="226895" y="1744209"/>
                    <a:pt x="133271" y="1828518"/>
                    <a:pt x="114861" y="1851522"/>
                  </a:cubicBezTo>
                  <a:cubicBezTo>
                    <a:pt x="116120" y="1860774"/>
                    <a:pt x="120274" y="1869020"/>
                    <a:pt x="123642" y="1877548"/>
                  </a:cubicBezTo>
                  <a:cubicBezTo>
                    <a:pt x="127009" y="1884157"/>
                    <a:pt x="130565" y="1890702"/>
                    <a:pt x="133555" y="1897500"/>
                  </a:cubicBezTo>
                  <a:cubicBezTo>
                    <a:pt x="137866" y="1907319"/>
                    <a:pt x="144443" y="1910843"/>
                    <a:pt x="155395" y="1909238"/>
                  </a:cubicBezTo>
                  <a:cubicBezTo>
                    <a:pt x="183057" y="1905241"/>
                    <a:pt x="309724" y="1889444"/>
                    <a:pt x="345222" y="1884345"/>
                  </a:cubicBezTo>
                  <a:cubicBezTo>
                    <a:pt x="357653" y="1882552"/>
                    <a:pt x="365992" y="1885573"/>
                    <a:pt x="371783" y="1897343"/>
                  </a:cubicBezTo>
                  <a:cubicBezTo>
                    <a:pt x="377542" y="1909081"/>
                    <a:pt x="385094" y="1919970"/>
                    <a:pt x="392490" y="1930795"/>
                  </a:cubicBezTo>
                  <a:cubicBezTo>
                    <a:pt x="398689" y="1939890"/>
                    <a:pt x="400074" y="1948230"/>
                    <a:pt x="392805" y="1957104"/>
                  </a:cubicBezTo>
                  <a:cubicBezTo>
                    <a:pt x="360862" y="2007141"/>
                    <a:pt x="328826" y="2057116"/>
                    <a:pt x="297167" y="2107279"/>
                  </a:cubicBezTo>
                  <a:cubicBezTo>
                    <a:pt x="280803" y="2133179"/>
                    <a:pt x="277561" y="2126602"/>
                    <a:pt x="299150" y="2154075"/>
                  </a:cubicBezTo>
                  <a:cubicBezTo>
                    <a:pt x="304594" y="2161502"/>
                    <a:pt x="311612" y="2167544"/>
                    <a:pt x="317025" y="2175034"/>
                  </a:cubicBezTo>
                  <a:cubicBezTo>
                    <a:pt x="321997" y="2181926"/>
                    <a:pt x="328323" y="2183971"/>
                    <a:pt x="336536" y="2180415"/>
                  </a:cubicBezTo>
                  <a:cubicBezTo>
                    <a:pt x="344152" y="2177111"/>
                    <a:pt x="351988" y="2174279"/>
                    <a:pt x="359698" y="2171194"/>
                  </a:cubicBezTo>
                  <a:cubicBezTo>
                    <a:pt x="412505" y="2150047"/>
                    <a:pt x="465343" y="2129056"/>
                    <a:pt x="518024" y="2107657"/>
                  </a:cubicBezTo>
                  <a:cubicBezTo>
                    <a:pt x="528346" y="2103471"/>
                    <a:pt x="536245" y="2103723"/>
                    <a:pt x="543609" y="2112629"/>
                  </a:cubicBezTo>
                  <a:cubicBezTo>
                    <a:pt x="551162" y="2121787"/>
                    <a:pt x="560666" y="2129056"/>
                    <a:pt x="569981" y="2136200"/>
                  </a:cubicBezTo>
                  <a:cubicBezTo>
                    <a:pt x="583733" y="2146774"/>
                    <a:pt x="586565" y="2158732"/>
                    <a:pt x="578100" y="2173649"/>
                  </a:cubicBezTo>
                  <a:cubicBezTo>
                    <a:pt x="558463" y="2232089"/>
                    <a:pt x="540588" y="2291095"/>
                    <a:pt x="520510" y="2349378"/>
                  </a:cubicBezTo>
                  <a:cubicBezTo>
                    <a:pt x="518685" y="2354665"/>
                    <a:pt x="516230" y="2360140"/>
                    <a:pt x="519849" y="2365711"/>
                  </a:cubicBezTo>
                  <a:cubicBezTo>
                    <a:pt x="523342" y="2369739"/>
                    <a:pt x="528157" y="2372099"/>
                    <a:pt x="532185" y="2375403"/>
                  </a:cubicBezTo>
                  <a:cubicBezTo>
                    <a:pt x="539266" y="2381288"/>
                    <a:pt x="547165" y="2386040"/>
                    <a:pt x="554529" y="2391547"/>
                  </a:cubicBezTo>
                  <a:cubicBezTo>
                    <a:pt x="571365" y="2404104"/>
                    <a:pt x="572750" y="2403758"/>
                    <a:pt x="589901" y="2391327"/>
                  </a:cubicBezTo>
                  <a:cubicBezTo>
                    <a:pt x="640883" y="2354350"/>
                    <a:pt x="691644" y="2317027"/>
                    <a:pt x="742562" y="2279923"/>
                  </a:cubicBezTo>
                  <a:cubicBezTo>
                    <a:pt x="750021" y="2274479"/>
                    <a:pt x="756283" y="2273692"/>
                    <a:pt x="764056" y="2278476"/>
                  </a:cubicBezTo>
                  <a:cubicBezTo>
                    <a:pt x="772616" y="2283731"/>
                    <a:pt x="781585" y="2288357"/>
                    <a:pt x="790397" y="2293204"/>
                  </a:cubicBezTo>
                  <a:cubicBezTo>
                    <a:pt x="817681" y="2308183"/>
                    <a:pt x="817618" y="2308341"/>
                    <a:pt x="813338" y="2339748"/>
                  </a:cubicBezTo>
                  <a:cubicBezTo>
                    <a:pt x="810474" y="2364011"/>
                    <a:pt x="805817" y="2451089"/>
                    <a:pt x="804652" y="2470191"/>
                  </a:cubicBezTo>
                  <a:cubicBezTo>
                    <a:pt x="803520" y="2488821"/>
                    <a:pt x="800215" y="2507452"/>
                    <a:pt x="802292" y="2526239"/>
                  </a:cubicBezTo>
                  <a:cubicBezTo>
                    <a:pt x="803803" y="2529984"/>
                    <a:pt x="806981" y="2531872"/>
                    <a:pt x="810286" y="2533666"/>
                  </a:cubicBezTo>
                  <a:cubicBezTo>
                    <a:pt x="822905" y="2539866"/>
                    <a:pt x="836185" y="2544366"/>
                    <a:pt x="849277" y="2549307"/>
                  </a:cubicBezTo>
                  <a:cubicBezTo>
                    <a:pt x="864949" y="2555191"/>
                    <a:pt x="866648" y="2554657"/>
                    <a:pt x="877191" y="2541911"/>
                  </a:cubicBezTo>
                  <a:cubicBezTo>
                    <a:pt x="917850" y="2492629"/>
                    <a:pt x="958446" y="2443284"/>
                    <a:pt x="999074" y="2393971"/>
                  </a:cubicBezTo>
                  <a:cubicBezTo>
                    <a:pt x="1005116" y="2386638"/>
                    <a:pt x="1011442" y="2383397"/>
                    <a:pt x="1020662" y="2386355"/>
                  </a:cubicBezTo>
                  <a:cubicBezTo>
                    <a:pt x="1035674" y="2391138"/>
                    <a:pt x="1051094" y="2394506"/>
                    <a:pt x="1066420" y="2398093"/>
                  </a:cubicBezTo>
                  <a:cubicBezTo>
                    <a:pt x="1074350" y="2399950"/>
                    <a:pt x="1078316" y="2403915"/>
                    <a:pt x="1079606" y="2411971"/>
                  </a:cubicBezTo>
                  <a:cubicBezTo>
                    <a:pt x="1081746" y="2425346"/>
                    <a:pt x="1084578" y="2438627"/>
                    <a:pt x="1086498" y="2452033"/>
                  </a:cubicBezTo>
                  <a:cubicBezTo>
                    <a:pt x="1096033" y="2502825"/>
                    <a:pt x="1105852" y="2553586"/>
                    <a:pt x="1115167" y="2604411"/>
                  </a:cubicBezTo>
                  <a:cubicBezTo>
                    <a:pt x="1117338" y="2616212"/>
                    <a:pt x="1122972" y="2621939"/>
                    <a:pt x="1134741" y="2623355"/>
                  </a:cubicBezTo>
                  <a:cubicBezTo>
                    <a:pt x="1148651" y="2624992"/>
                    <a:pt x="1162529" y="2626849"/>
                    <a:pt x="1176471" y="2628328"/>
                  </a:cubicBezTo>
                  <a:cubicBezTo>
                    <a:pt x="1182072" y="2628926"/>
                    <a:pt x="1186950" y="2627856"/>
                    <a:pt x="1190349" y="2622915"/>
                  </a:cubicBezTo>
                  <a:cubicBezTo>
                    <a:pt x="1191073" y="2621782"/>
                    <a:pt x="1191765" y="2620681"/>
                    <a:pt x="1192331" y="2619485"/>
                  </a:cubicBezTo>
                  <a:cubicBezTo>
                    <a:pt x="1220277" y="2559503"/>
                    <a:pt x="1248222" y="2499521"/>
                    <a:pt x="1276262" y="2439602"/>
                  </a:cubicBezTo>
                  <a:cubicBezTo>
                    <a:pt x="1279598" y="2432458"/>
                    <a:pt x="1282619" y="2426353"/>
                    <a:pt x="1291997" y="2426448"/>
                  </a:cubicBezTo>
                  <a:cubicBezTo>
                    <a:pt x="1309526" y="2426668"/>
                    <a:pt x="1327086" y="2426479"/>
                    <a:pt x="1344615" y="2426511"/>
                  </a:cubicBezTo>
                  <a:cubicBezTo>
                    <a:pt x="1350972" y="2426511"/>
                    <a:pt x="1355724" y="2428934"/>
                    <a:pt x="1358052" y="2435008"/>
                  </a:cubicBezTo>
                  <a:cubicBezTo>
                    <a:pt x="1363749" y="2449767"/>
                    <a:pt x="1371616" y="2463488"/>
                    <a:pt x="1378193" y="2477838"/>
                  </a:cubicBezTo>
                  <a:cubicBezTo>
                    <a:pt x="1400474" y="2526396"/>
                    <a:pt x="1423384" y="2574703"/>
                    <a:pt x="1446168" y="2623041"/>
                  </a:cubicBezTo>
                  <a:cubicBezTo>
                    <a:pt x="1449599" y="2627982"/>
                    <a:pt x="1454508" y="2628894"/>
                    <a:pt x="1460078" y="2628328"/>
                  </a:cubicBezTo>
                  <a:cubicBezTo>
                    <a:pt x="1474019" y="2626849"/>
                    <a:pt x="1487929" y="2625055"/>
                    <a:pt x="1501807" y="2623324"/>
                  </a:cubicBezTo>
                  <a:cubicBezTo>
                    <a:pt x="1513451" y="2621845"/>
                    <a:pt x="1519525" y="2616275"/>
                    <a:pt x="1521539" y="2604442"/>
                  </a:cubicBezTo>
                  <a:cubicBezTo>
                    <a:pt x="1530288" y="2553492"/>
                    <a:pt x="1540988" y="2502857"/>
                    <a:pt x="1549862" y="2451907"/>
                  </a:cubicBezTo>
                  <a:cubicBezTo>
                    <a:pt x="1551908" y="2438438"/>
                    <a:pt x="1554362" y="2425063"/>
                    <a:pt x="1556911" y="2411720"/>
                  </a:cubicBezTo>
                  <a:cubicBezTo>
                    <a:pt x="1558296" y="2404419"/>
                    <a:pt x="1562167" y="2400233"/>
                    <a:pt x="1569531" y="2398502"/>
                  </a:cubicBezTo>
                  <a:cubicBezTo>
                    <a:pt x="1583189" y="2395261"/>
                    <a:pt x="1596847" y="2391957"/>
                    <a:pt x="1610410" y="2388243"/>
                  </a:cubicBezTo>
                  <a:cubicBezTo>
                    <a:pt x="1628411" y="2383302"/>
                    <a:pt x="1629166" y="2383648"/>
                    <a:pt x="1640622" y="2397621"/>
                  </a:cubicBezTo>
                  <a:cubicBezTo>
                    <a:pt x="1680588" y="2446557"/>
                    <a:pt x="1721342" y="2494832"/>
                    <a:pt x="1760868" y="2544145"/>
                  </a:cubicBezTo>
                  <a:cubicBezTo>
                    <a:pt x="1767225" y="2552107"/>
                    <a:pt x="1773928" y="2554845"/>
                    <a:pt x="1783684" y="2550786"/>
                  </a:cubicBezTo>
                  <a:cubicBezTo>
                    <a:pt x="1797846" y="2544869"/>
                    <a:pt x="1812574" y="2540306"/>
                    <a:pt x="1826389" y="2533572"/>
                  </a:cubicBezTo>
                  <a:cubicBezTo>
                    <a:pt x="1829693" y="2531746"/>
                    <a:pt x="1832840" y="2529764"/>
                    <a:pt x="1834257" y="2525987"/>
                  </a:cubicBezTo>
                  <a:cubicBezTo>
                    <a:pt x="1837655" y="2514595"/>
                    <a:pt x="1833124" y="2503549"/>
                    <a:pt x="1832777" y="2492314"/>
                  </a:cubicBezTo>
                  <a:cubicBezTo>
                    <a:pt x="1831739" y="2458862"/>
                    <a:pt x="1829442" y="2425441"/>
                    <a:pt x="1826672" y="2392145"/>
                  </a:cubicBezTo>
                  <a:cubicBezTo>
                    <a:pt x="1825256" y="2375215"/>
                    <a:pt x="1826704" y="2358189"/>
                    <a:pt x="1823651" y="2341384"/>
                  </a:cubicBezTo>
                  <a:cubicBezTo>
                    <a:pt x="1821606" y="2335436"/>
                    <a:pt x="1822329" y="2329205"/>
                    <a:pt x="1821700" y="2323163"/>
                  </a:cubicBezTo>
                  <a:cubicBezTo>
                    <a:pt x="1820504" y="2311708"/>
                    <a:pt x="1824658" y="2304439"/>
                    <a:pt x="1835358" y="2299183"/>
                  </a:cubicBezTo>
                  <a:cubicBezTo>
                    <a:pt x="1845523" y="2294179"/>
                    <a:pt x="1856348" y="2289711"/>
                    <a:pt x="1865317" y="2282850"/>
                  </a:cubicBezTo>
                  <a:cubicBezTo>
                    <a:pt x="1878535" y="2272748"/>
                    <a:pt x="1888637" y="2275045"/>
                    <a:pt x="1901319" y="2284738"/>
                  </a:cubicBezTo>
                  <a:cubicBezTo>
                    <a:pt x="1950444" y="2322188"/>
                    <a:pt x="2001268" y="2357434"/>
                    <a:pt x="2050581" y="2394663"/>
                  </a:cubicBezTo>
                  <a:cubicBezTo>
                    <a:pt x="2060274" y="2401964"/>
                    <a:pt x="2068488" y="2402153"/>
                    <a:pt x="2077708" y="2394694"/>
                  </a:cubicBezTo>
                  <a:cubicBezTo>
                    <a:pt x="2086205" y="2387803"/>
                    <a:pt x="2095615" y="2382075"/>
                    <a:pt x="2104269" y="2375372"/>
                  </a:cubicBezTo>
                  <a:cubicBezTo>
                    <a:pt x="2108392" y="2372068"/>
                    <a:pt x="2113144" y="2369424"/>
                    <a:pt x="2116133" y="2364861"/>
                  </a:cubicBezTo>
                  <a:cubicBezTo>
                    <a:pt x="2120256" y="2357749"/>
                    <a:pt x="2116448" y="2351234"/>
                    <a:pt x="2114308" y="2344783"/>
                  </a:cubicBezTo>
                  <a:cubicBezTo>
                    <a:pt x="2096811" y="2292260"/>
                    <a:pt x="2079439" y="2239736"/>
                    <a:pt x="2063169" y="2186804"/>
                  </a:cubicBezTo>
                  <a:cubicBezTo>
                    <a:pt x="2060085" y="2179597"/>
                    <a:pt x="2057316" y="2172265"/>
                    <a:pt x="2055113" y="2164743"/>
                  </a:cubicBezTo>
                  <a:cubicBezTo>
                    <a:pt x="2050676" y="2156026"/>
                    <a:pt x="2052784" y="2149071"/>
                    <a:pt x="2060022" y="2142683"/>
                  </a:cubicBezTo>
                  <a:cubicBezTo>
                    <a:pt x="2070502" y="2133430"/>
                    <a:pt x="2081988" y="2125185"/>
                    <a:pt x="2090926" y="2114360"/>
                  </a:cubicBezTo>
                  <a:cubicBezTo>
                    <a:pt x="2099108" y="2104447"/>
                    <a:pt x="2107636" y="2103156"/>
                    <a:pt x="2119690" y="2108097"/>
                  </a:cubicBezTo>
                  <a:cubicBezTo>
                    <a:pt x="2175517" y="2131039"/>
                    <a:pt x="2231691" y="2153099"/>
                    <a:pt x="2287739" y="2175600"/>
                  </a:cubicBezTo>
                  <a:cubicBezTo>
                    <a:pt x="2311027" y="2184947"/>
                    <a:pt x="2310996" y="2185010"/>
                    <a:pt x="2326825" y="2165939"/>
                  </a:cubicBezTo>
                  <a:cubicBezTo>
                    <a:pt x="2328776" y="2163579"/>
                    <a:pt x="2331105" y="2161565"/>
                    <a:pt x="2333088" y="2159204"/>
                  </a:cubicBezTo>
                  <a:cubicBezTo>
                    <a:pt x="2336990" y="2153540"/>
                    <a:pt x="2341522" y="2148442"/>
                    <a:pt x="2346620" y="2143847"/>
                  </a:cubicBezTo>
                  <a:cubicBezTo>
                    <a:pt x="2353512" y="2134878"/>
                    <a:pt x="2351938" y="2126916"/>
                    <a:pt x="2345927" y="2117570"/>
                  </a:cubicBezTo>
                  <a:cubicBezTo>
                    <a:pt x="2313733" y="2067375"/>
                    <a:pt x="2281917" y="2016929"/>
                    <a:pt x="2249692" y="1966765"/>
                  </a:cubicBezTo>
                  <a:cubicBezTo>
                    <a:pt x="2246576" y="1962580"/>
                    <a:pt x="2243996" y="1958048"/>
                    <a:pt x="2241667" y="1953359"/>
                  </a:cubicBezTo>
                  <a:cubicBezTo>
                    <a:pt x="2236758" y="1946247"/>
                    <a:pt x="2237922" y="1939544"/>
                    <a:pt x="2242706" y="1932746"/>
                  </a:cubicBezTo>
                  <a:cubicBezTo>
                    <a:pt x="2250542" y="1921669"/>
                    <a:pt x="2258441" y="1910403"/>
                    <a:pt x="2264200" y="1898287"/>
                  </a:cubicBezTo>
                  <a:cubicBezTo>
                    <a:pt x="2270494" y="1885006"/>
                    <a:pt x="2279463" y="1882583"/>
                    <a:pt x="2292712" y="1884503"/>
                  </a:cubicBezTo>
                  <a:cubicBezTo>
                    <a:pt x="2349829" y="1892811"/>
                    <a:pt x="2407136" y="1899703"/>
                    <a:pt x="2464380" y="1906815"/>
                  </a:cubicBezTo>
                  <a:cubicBezTo>
                    <a:pt x="2497424" y="1910937"/>
                    <a:pt x="2492955" y="1917231"/>
                    <a:pt x="2509823" y="1882929"/>
                  </a:cubicBezTo>
                  <a:cubicBezTo>
                    <a:pt x="2511743" y="1878807"/>
                    <a:pt x="2513599" y="1874684"/>
                    <a:pt x="2515456" y="1870530"/>
                  </a:cubicBezTo>
                  <a:cubicBezTo>
                    <a:pt x="2517691" y="1864236"/>
                    <a:pt x="2520428" y="1858099"/>
                    <a:pt x="2521498" y="1851459"/>
                  </a:cubicBezTo>
                  <a:cubicBezTo>
                    <a:pt x="2500256" y="1826283"/>
                    <a:pt x="2406979" y="1744209"/>
                    <a:pt x="2387153" y="1722527"/>
                  </a:cubicBezTo>
                  <a:cubicBezTo>
                    <a:pt x="2385076" y="1719254"/>
                    <a:pt x="2383502" y="1715729"/>
                    <a:pt x="2380261" y="1713149"/>
                  </a:cubicBezTo>
                  <a:cubicBezTo>
                    <a:pt x="2356627" y="1694235"/>
                    <a:pt x="2362386" y="1696186"/>
                    <a:pt x="2370977" y="1673150"/>
                  </a:cubicBezTo>
                  <a:cubicBezTo>
                    <a:pt x="2371450" y="1671923"/>
                    <a:pt x="2371953" y="1670727"/>
                    <a:pt x="2372299" y="1669500"/>
                  </a:cubicBezTo>
                  <a:cubicBezTo>
                    <a:pt x="2374282" y="1663741"/>
                    <a:pt x="2376170" y="1657919"/>
                    <a:pt x="2377901" y="1652034"/>
                  </a:cubicBezTo>
                  <a:cubicBezTo>
                    <a:pt x="2385359" y="1626543"/>
                    <a:pt x="2385391" y="1626826"/>
                    <a:pt x="2411322" y="1623868"/>
                  </a:cubicBezTo>
                  <a:cubicBezTo>
                    <a:pt x="2472625" y="1616850"/>
                    <a:pt x="2533803" y="1608668"/>
                    <a:pt x="2595075" y="1601241"/>
                  </a:cubicBezTo>
                  <a:cubicBezTo>
                    <a:pt x="2599638" y="1599731"/>
                    <a:pt x="2605209" y="1598409"/>
                    <a:pt x="2606688" y="1593720"/>
                  </a:cubicBezTo>
                  <a:cubicBezTo>
                    <a:pt x="2611503" y="1578237"/>
                    <a:pt x="2618017" y="1562848"/>
                    <a:pt x="2613894" y="1545948"/>
                  </a:cubicBezTo>
                  <a:cubicBezTo>
                    <a:pt x="2617419" y="1537703"/>
                    <a:pt x="2615122" y="1532857"/>
                    <a:pt x="2606688" y="1528766"/>
                  </a:cubicBezTo>
                  <a:cubicBezTo>
                    <a:pt x="2591016" y="1521182"/>
                    <a:pt x="2485434" y="1461766"/>
                    <a:pt x="2447796" y="1440807"/>
                  </a:cubicBezTo>
                  <a:cubicBezTo>
                    <a:pt x="2445058" y="1438069"/>
                    <a:pt x="2442446" y="1435080"/>
                    <a:pt x="2438827" y="1433506"/>
                  </a:cubicBezTo>
                  <a:cubicBezTo>
                    <a:pt x="2426302" y="1428156"/>
                    <a:pt x="2423690" y="1418180"/>
                    <a:pt x="2425420" y="1405938"/>
                  </a:cubicBezTo>
                  <a:cubicBezTo>
                    <a:pt x="2426522" y="1398291"/>
                    <a:pt x="2428221" y="1390675"/>
                    <a:pt x="2427749" y="1382839"/>
                  </a:cubicBezTo>
                  <a:cubicBezTo>
                    <a:pt x="2427718" y="1380227"/>
                    <a:pt x="2427718" y="1377584"/>
                    <a:pt x="2427718" y="1374972"/>
                  </a:cubicBezTo>
                  <a:cubicBezTo>
                    <a:pt x="2427718" y="1352597"/>
                    <a:pt x="2427655" y="1352502"/>
                    <a:pt x="2449054" y="1344006"/>
                  </a:cubicBezTo>
                  <a:cubicBezTo>
                    <a:pt x="2508438" y="1320466"/>
                    <a:pt x="2567759" y="1296863"/>
                    <a:pt x="2627301" y="1273796"/>
                  </a:cubicBezTo>
                  <a:cubicBezTo>
                    <a:pt x="2634381" y="1270617"/>
                    <a:pt x="2635577" y="1264418"/>
                    <a:pt x="2636144" y="1257526"/>
                  </a:cubicBezTo>
                  <a:cubicBezTo>
                    <a:pt x="2637308" y="1243459"/>
                    <a:pt x="2635357" y="1229895"/>
                    <a:pt x="2629724" y="1216867"/>
                  </a:cubicBezTo>
                  <a:close/>
                  <a:moveTo>
                    <a:pt x="1949940" y="885110"/>
                  </a:moveTo>
                  <a:cubicBezTo>
                    <a:pt x="1984715" y="885110"/>
                    <a:pt x="2012880" y="913276"/>
                    <a:pt x="2012880" y="948050"/>
                  </a:cubicBezTo>
                  <a:cubicBezTo>
                    <a:pt x="2012880" y="982824"/>
                    <a:pt x="1984715" y="1010990"/>
                    <a:pt x="1949940" y="1010990"/>
                  </a:cubicBezTo>
                  <a:cubicBezTo>
                    <a:pt x="1915166" y="1010990"/>
                    <a:pt x="1887000" y="982824"/>
                    <a:pt x="1887000" y="948050"/>
                  </a:cubicBezTo>
                  <a:cubicBezTo>
                    <a:pt x="1887000" y="913276"/>
                    <a:pt x="1915197" y="885110"/>
                    <a:pt x="1949940" y="885110"/>
                  </a:cubicBezTo>
                  <a:close/>
                  <a:moveTo>
                    <a:pt x="1317393" y="409913"/>
                  </a:moveTo>
                  <a:cubicBezTo>
                    <a:pt x="1578091" y="409913"/>
                    <a:pt x="1789443" y="559962"/>
                    <a:pt x="1789443" y="745068"/>
                  </a:cubicBezTo>
                  <a:cubicBezTo>
                    <a:pt x="1789443" y="930175"/>
                    <a:pt x="1578091" y="1080224"/>
                    <a:pt x="1317393" y="1080224"/>
                  </a:cubicBezTo>
                  <a:cubicBezTo>
                    <a:pt x="1056696" y="1080224"/>
                    <a:pt x="845343" y="930175"/>
                    <a:pt x="845343" y="745068"/>
                  </a:cubicBezTo>
                  <a:cubicBezTo>
                    <a:pt x="845343" y="559962"/>
                    <a:pt x="1056696" y="409913"/>
                    <a:pt x="1317393" y="409913"/>
                  </a:cubicBezTo>
                  <a:close/>
                  <a:moveTo>
                    <a:pt x="684846" y="885110"/>
                  </a:moveTo>
                  <a:cubicBezTo>
                    <a:pt x="719621" y="885110"/>
                    <a:pt x="747786" y="913276"/>
                    <a:pt x="747786" y="948050"/>
                  </a:cubicBezTo>
                  <a:cubicBezTo>
                    <a:pt x="747786" y="982824"/>
                    <a:pt x="719621" y="1010990"/>
                    <a:pt x="684846" y="1010990"/>
                  </a:cubicBezTo>
                  <a:cubicBezTo>
                    <a:pt x="650072" y="1010990"/>
                    <a:pt x="621906" y="982824"/>
                    <a:pt x="621906" y="948050"/>
                  </a:cubicBezTo>
                  <a:cubicBezTo>
                    <a:pt x="621906" y="913276"/>
                    <a:pt x="650103" y="885110"/>
                    <a:pt x="684846" y="885110"/>
                  </a:cubicBezTo>
                  <a:close/>
                  <a:moveTo>
                    <a:pt x="1053926" y="2005473"/>
                  </a:moveTo>
                  <a:cubicBezTo>
                    <a:pt x="890408" y="2092205"/>
                    <a:pt x="658820" y="1975797"/>
                    <a:pt x="536654" y="1745468"/>
                  </a:cubicBezTo>
                  <a:cubicBezTo>
                    <a:pt x="414487" y="1515139"/>
                    <a:pt x="448034" y="1258124"/>
                    <a:pt x="611553" y="1171393"/>
                  </a:cubicBezTo>
                  <a:cubicBezTo>
                    <a:pt x="775071" y="1084661"/>
                    <a:pt x="1006658" y="1201069"/>
                    <a:pt x="1128825" y="1431398"/>
                  </a:cubicBezTo>
                  <a:cubicBezTo>
                    <a:pt x="1250991" y="1661727"/>
                    <a:pt x="1217476" y="1918742"/>
                    <a:pt x="1053926" y="2005473"/>
                  </a:cubicBezTo>
                  <a:close/>
                  <a:moveTo>
                    <a:pt x="1318967" y="2109293"/>
                  </a:moveTo>
                  <a:cubicBezTo>
                    <a:pt x="1283343" y="2109293"/>
                    <a:pt x="1254453" y="2080404"/>
                    <a:pt x="1254453" y="2044779"/>
                  </a:cubicBezTo>
                  <a:cubicBezTo>
                    <a:pt x="1254453" y="2009155"/>
                    <a:pt x="1283343" y="1980266"/>
                    <a:pt x="1318967" y="1980266"/>
                  </a:cubicBezTo>
                  <a:cubicBezTo>
                    <a:pt x="1354591" y="1980266"/>
                    <a:pt x="1383480" y="2009155"/>
                    <a:pt x="1383480" y="2044779"/>
                  </a:cubicBezTo>
                  <a:cubicBezTo>
                    <a:pt x="1383480" y="2080404"/>
                    <a:pt x="1354591" y="2109293"/>
                    <a:pt x="1318967" y="2109293"/>
                  </a:cubicBezTo>
                  <a:close/>
                  <a:moveTo>
                    <a:pt x="1318967" y="1442129"/>
                  </a:moveTo>
                  <a:cubicBezTo>
                    <a:pt x="1246837" y="1442129"/>
                    <a:pt x="1188366" y="1383658"/>
                    <a:pt x="1188366" y="1311528"/>
                  </a:cubicBezTo>
                  <a:cubicBezTo>
                    <a:pt x="1188366" y="1239399"/>
                    <a:pt x="1246837" y="1180928"/>
                    <a:pt x="1318967" y="1180928"/>
                  </a:cubicBezTo>
                  <a:cubicBezTo>
                    <a:pt x="1391096" y="1180928"/>
                    <a:pt x="1449567" y="1239399"/>
                    <a:pt x="1449567" y="1311528"/>
                  </a:cubicBezTo>
                  <a:cubicBezTo>
                    <a:pt x="1449567" y="1383626"/>
                    <a:pt x="1391096" y="1442129"/>
                    <a:pt x="1318967" y="1442129"/>
                  </a:cubicBezTo>
                  <a:close/>
                  <a:moveTo>
                    <a:pt x="2098730" y="1745500"/>
                  </a:moveTo>
                  <a:cubicBezTo>
                    <a:pt x="1976564" y="1975829"/>
                    <a:pt x="1744976" y="2092205"/>
                    <a:pt x="1581458" y="2005505"/>
                  </a:cubicBezTo>
                  <a:cubicBezTo>
                    <a:pt x="1417940" y="1918774"/>
                    <a:pt x="1384393" y="1661758"/>
                    <a:pt x="1506559" y="1431429"/>
                  </a:cubicBezTo>
                  <a:cubicBezTo>
                    <a:pt x="1628726" y="1201100"/>
                    <a:pt x="1860314" y="1084724"/>
                    <a:pt x="2023832" y="1171424"/>
                  </a:cubicBezTo>
                  <a:cubicBezTo>
                    <a:pt x="2187350" y="1258155"/>
                    <a:pt x="2220897" y="1515171"/>
                    <a:pt x="2098730" y="1745500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id="{5A681258-4BE8-E3E7-7E06-ADB39FEEE1B4}"/>
                </a:ext>
              </a:extLst>
            </p:cNvPr>
            <p:cNvSpPr/>
            <p:nvPr/>
          </p:nvSpPr>
          <p:spPr>
            <a:xfrm flipH="1">
              <a:off x="3384452" y="3628349"/>
              <a:ext cx="967172" cy="964572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98EA8FC-B31D-A1AC-418C-18F862F38283}"/>
                </a:ext>
              </a:extLst>
            </p:cNvPr>
            <p:cNvSpPr/>
            <p:nvPr/>
          </p:nvSpPr>
          <p:spPr>
            <a:xfrm flipH="1">
              <a:off x="3916478" y="4114585"/>
              <a:ext cx="1426342" cy="1425410"/>
            </a:xfrm>
            <a:custGeom>
              <a:avLst/>
              <a:gdLst>
                <a:gd name="connsiteX0" fmla="*/ 494065 w 988147"/>
                <a:gd name="connsiteY0" fmla="*/ 418283 h 987501"/>
                <a:gd name="connsiteX1" fmla="*/ 418427 w 988147"/>
                <a:gd name="connsiteY1" fmla="*/ 493594 h 987501"/>
                <a:gd name="connsiteX2" fmla="*/ 493739 w 988147"/>
                <a:gd name="connsiteY2" fmla="*/ 569560 h 987501"/>
                <a:gd name="connsiteX3" fmla="*/ 569541 w 988147"/>
                <a:gd name="connsiteY3" fmla="*/ 494085 h 987501"/>
                <a:gd name="connsiteX4" fmla="*/ 494065 w 988147"/>
                <a:gd name="connsiteY4" fmla="*/ 418283 h 987501"/>
                <a:gd name="connsiteX5" fmla="*/ 494392 w 988147"/>
                <a:gd name="connsiteY5" fmla="*/ 193327 h 987501"/>
                <a:gd name="connsiteX6" fmla="*/ 794660 w 988147"/>
                <a:gd name="connsiteY6" fmla="*/ 494411 h 987501"/>
                <a:gd name="connsiteX7" fmla="*/ 493249 w 988147"/>
                <a:gd name="connsiteY7" fmla="*/ 794353 h 987501"/>
                <a:gd name="connsiteX8" fmla="*/ 193471 w 988147"/>
                <a:gd name="connsiteY8" fmla="*/ 493431 h 987501"/>
                <a:gd name="connsiteX9" fmla="*/ 494392 w 988147"/>
                <a:gd name="connsiteY9" fmla="*/ 193327 h 987501"/>
                <a:gd name="connsiteX10" fmla="*/ 494464 w 988147"/>
                <a:gd name="connsiteY10" fmla="*/ 132604 h 987501"/>
                <a:gd name="connsiteX11" fmla="*/ 133489 w 988147"/>
                <a:gd name="connsiteY11" fmla="*/ 491484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2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1 w 988147"/>
                <a:gd name="connsiteY25" fmla="*/ 61399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8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6 w 988147"/>
                <a:gd name="connsiteY32" fmla="*/ 97573 h 987501"/>
                <a:gd name="connsiteX33" fmla="*/ 803463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5 h 987501"/>
                <a:gd name="connsiteX40" fmla="*/ 893135 w 988147"/>
                <a:gd name="connsiteY40" fmla="*/ 196955 h 987501"/>
                <a:gd name="connsiteX41" fmla="*/ 891231 w 988147"/>
                <a:gd name="connsiteY41" fmla="*/ 218278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7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0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7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9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6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3 w 988147"/>
                <a:gd name="connsiteY151" fmla="*/ 579824 h 987501"/>
                <a:gd name="connsiteX152" fmla="*/ 1361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1 h 987501"/>
                <a:gd name="connsiteX156" fmla="*/ 71614 w 988147"/>
                <a:gd name="connsiteY156" fmla="*/ 505763 h 987501"/>
                <a:gd name="connsiteX157" fmla="*/ 71042 w 988147"/>
                <a:gd name="connsiteY157" fmla="*/ 479299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3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9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2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69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5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1 h 987501"/>
                <a:gd name="connsiteX193" fmla="*/ 297794 w 988147"/>
                <a:gd name="connsiteY193" fmla="*/ 37220 h 987501"/>
                <a:gd name="connsiteX194" fmla="*/ 310550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1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6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6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065" y="418283"/>
                  </a:moveTo>
                  <a:cubicBezTo>
                    <a:pt x="448649" y="418283"/>
                    <a:pt x="418263" y="455530"/>
                    <a:pt x="418427" y="493594"/>
                  </a:cubicBezTo>
                  <a:cubicBezTo>
                    <a:pt x="418590" y="535743"/>
                    <a:pt x="451754" y="569560"/>
                    <a:pt x="493739" y="569560"/>
                  </a:cubicBezTo>
                  <a:cubicBezTo>
                    <a:pt x="535724" y="569560"/>
                    <a:pt x="569377" y="536233"/>
                    <a:pt x="569541" y="494085"/>
                  </a:cubicBezTo>
                  <a:cubicBezTo>
                    <a:pt x="569704" y="452099"/>
                    <a:pt x="536704" y="418283"/>
                    <a:pt x="494065" y="418283"/>
                  </a:cubicBezTo>
                  <a:close/>
                  <a:moveTo>
                    <a:pt x="494392" y="193327"/>
                  </a:moveTo>
                  <a:cubicBezTo>
                    <a:pt x="659556" y="193654"/>
                    <a:pt x="794987" y="328758"/>
                    <a:pt x="794660" y="494411"/>
                  </a:cubicBezTo>
                  <a:cubicBezTo>
                    <a:pt x="794333" y="658268"/>
                    <a:pt x="661353" y="794679"/>
                    <a:pt x="493249" y="794353"/>
                  </a:cubicBezTo>
                  <a:cubicBezTo>
                    <a:pt x="323838" y="793862"/>
                    <a:pt x="192164" y="655654"/>
                    <a:pt x="193471" y="493431"/>
                  </a:cubicBezTo>
                  <a:cubicBezTo>
                    <a:pt x="192491" y="328921"/>
                    <a:pt x="328412" y="193000"/>
                    <a:pt x="494392" y="193327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4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29"/>
                    <a:pt x="693990" y="132794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3"/>
                    <a:pt x="581471" y="53594"/>
                    <a:pt x="581852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1" y="61399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8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6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6" y="97573"/>
                  </a:cubicBezTo>
                  <a:cubicBezTo>
                    <a:pt x="813744" y="110900"/>
                    <a:pt x="811078" y="116612"/>
                    <a:pt x="803463" y="130510"/>
                  </a:cubicBezTo>
                  <a:cubicBezTo>
                    <a:pt x="796609" y="143075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2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4"/>
                    <a:pt x="878475" y="178107"/>
                    <a:pt x="885900" y="187245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6" y="205332"/>
                    <a:pt x="897894" y="210853"/>
                    <a:pt x="891231" y="218278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2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1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90" y="319945"/>
                    <a:pt x="957676" y="324896"/>
                    <a:pt x="948347" y="330797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0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7"/>
                    <a:pt x="945681" y="463117"/>
                    <a:pt x="930641" y="467686"/>
                  </a:cubicBezTo>
                  <a:cubicBezTo>
                    <a:pt x="919789" y="470922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0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5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80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200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7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40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7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9" y="916048"/>
                  </a:cubicBezTo>
                  <a:cubicBezTo>
                    <a:pt x="498272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6" y="954697"/>
                  </a:cubicBezTo>
                  <a:cubicBezTo>
                    <a:pt x="308074" y="954506"/>
                    <a:pt x="307504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7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9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1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4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7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50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1" y="596959"/>
                    <a:pt x="82275" y="590676"/>
                  </a:cubicBezTo>
                  <a:cubicBezTo>
                    <a:pt x="79610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3" y="579824"/>
                  </a:cubicBezTo>
                  <a:cubicBezTo>
                    <a:pt x="8024" y="579443"/>
                    <a:pt x="3836" y="575826"/>
                    <a:pt x="1361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1" y="537177"/>
                    <a:pt x="17924" y="532227"/>
                  </a:cubicBezTo>
                  <a:cubicBezTo>
                    <a:pt x="31632" y="528039"/>
                    <a:pt x="45340" y="523469"/>
                    <a:pt x="59238" y="519661"/>
                  </a:cubicBezTo>
                  <a:cubicBezTo>
                    <a:pt x="66854" y="517568"/>
                    <a:pt x="70852" y="513188"/>
                    <a:pt x="71614" y="505763"/>
                  </a:cubicBezTo>
                  <a:cubicBezTo>
                    <a:pt x="72375" y="497006"/>
                    <a:pt x="72756" y="488057"/>
                    <a:pt x="71042" y="479299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499"/>
                    <a:pt x="17353" y="454930"/>
                  </a:cubicBezTo>
                  <a:cubicBezTo>
                    <a:pt x="1361" y="449980"/>
                    <a:pt x="-353" y="447314"/>
                    <a:pt x="599" y="430560"/>
                  </a:cubicBezTo>
                  <a:cubicBezTo>
                    <a:pt x="789" y="427133"/>
                    <a:pt x="1551" y="423707"/>
                    <a:pt x="2313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4" y="407333"/>
                    <a:pt x="46482" y="406952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4" y="406762"/>
                    <a:pt x="81513" y="401431"/>
                    <a:pt x="83989" y="393054"/>
                  </a:cubicBezTo>
                  <a:cubicBezTo>
                    <a:pt x="85893" y="386771"/>
                    <a:pt x="87606" y="380489"/>
                    <a:pt x="88939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0"/>
                    <a:pt x="36202" y="298622"/>
                    <a:pt x="38676" y="295005"/>
                  </a:cubicBezTo>
                  <a:cubicBezTo>
                    <a:pt x="42675" y="288912"/>
                    <a:pt x="48196" y="285866"/>
                    <a:pt x="55811" y="287770"/>
                  </a:cubicBezTo>
                  <a:cubicBezTo>
                    <a:pt x="71994" y="291577"/>
                    <a:pt x="88368" y="295005"/>
                    <a:pt x="104551" y="299003"/>
                  </a:cubicBezTo>
                  <a:cubicBezTo>
                    <a:pt x="111975" y="300906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2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8"/>
                    <a:pt x="98648" y="192005"/>
                    <a:pt x="99791" y="190482"/>
                  </a:cubicBezTo>
                  <a:cubicBezTo>
                    <a:pt x="109501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49"/>
                    <a:pt x="181658" y="208188"/>
                    <a:pt x="187369" y="203428"/>
                  </a:cubicBezTo>
                  <a:cubicBezTo>
                    <a:pt x="193081" y="198669"/>
                    <a:pt x="198411" y="193338"/>
                    <a:pt x="203362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8"/>
                    <a:pt x="190034" y="139839"/>
                    <a:pt x="182419" y="125369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3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5" y="131272"/>
                  </a:cubicBezTo>
                  <a:cubicBezTo>
                    <a:pt x="284086" y="128416"/>
                    <a:pt x="289226" y="125369"/>
                    <a:pt x="294176" y="121562"/>
                  </a:cubicBezTo>
                  <a:cubicBezTo>
                    <a:pt x="299507" y="117183"/>
                    <a:pt x="301220" y="112042"/>
                    <a:pt x="299507" y="105189"/>
                  </a:cubicBezTo>
                  <a:cubicBezTo>
                    <a:pt x="295509" y="89386"/>
                    <a:pt x="292082" y="73394"/>
                    <a:pt x="288465" y="57591"/>
                  </a:cubicBezTo>
                  <a:cubicBezTo>
                    <a:pt x="286180" y="47310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50" y="31889"/>
                  </a:cubicBezTo>
                  <a:cubicBezTo>
                    <a:pt x="319879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1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1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6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2" y="66540"/>
                    <a:pt x="519976" y="60257"/>
                  </a:cubicBezTo>
                  <a:cubicBezTo>
                    <a:pt x="524545" y="44836"/>
                    <a:pt x="529305" y="29414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453">
              <a:extLst>
                <a:ext uri="{FF2B5EF4-FFF2-40B4-BE49-F238E27FC236}">
                  <a16:creationId xmlns:a16="http://schemas.microsoft.com/office/drawing/2014/main" id="{5679C7C6-18E1-5752-F258-CF3364224888}"/>
                </a:ext>
              </a:extLst>
            </p:cNvPr>
            <p:cNvSpPr/>
            <p:nvPr/>
          </p:nvSpPr>
          <p:spPr>
            <a:xfrm flipH="1">
              <a:off x="3093867" y="4659007"/>
              <a:ext cx="1300254" cy="1299209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CF6B73-1562-36D6-610A-62402307EA66}"/>
              </a:ext>
            </a:extLst>
          </p:cNvPr>
          <p:cNvGrpSpPr>
            <a:grpSpLocks noChangeAspect="1"/>
          </p:cNvGrpSpPr>
          <p:nvPr/>
        </p:nvGrpSpPr>
        <p:grpSpPr>
          <a:xfrm>
            <a:off x="121364" y="178135"/>
            <a:ext cx="475478" cy="572436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F0F15124-9BEB-660E-C3F5-09E5D292BB6D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9072C96A-9C4B-C027-4A2C-53DCF083E00A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DB778C41-9B6B-EF40-8569-EF6CCEABF764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548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79959" y="1600200"/>
            <a:ext cx="5101641" cy="4114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</a:rPr>
              <a:t>중국자동분석</a:t>
            </a:r>
            <a:r>
              <a:rPr lang="en-US" altLang="ko-KR" sz="1800" dirty="0">
                <a:latin typeface="Arial Narrow" panose="020B0606020202030204" pitchFamily="34" charset="0"/>
              </a:rPr>
              <a:t>/</a:t>
            </a:r>
            <a:r>
              <a:rPr lang="ko-KR" altLang="en-US" sz="1800" dirty="0">
                <a:latin typeface="Arial Narrow" panose="020B0606020202030204" pitchFamily="34" charset="0"/>
              </a:rPr>
              <a:t>공급장치 </a:t>
            </a:r>
            <a:r>
              <a:rPr lang="en-US" altLang="ko-KR" sz="1800" dirty="0">
                <a:latin typeface="Arial Narrow" panose="020B0606020202030204" pitchFamily="34" charset="0"/>
              </a:rPr>
              <a:t>1</a:t>
            </a:r>
            <a:r>
              <a:rPr lang="ko-KR" altLang="en-US" sz="1800" dirty="0">
                <a:latin typeface="Arial Narrow" panose="020B0606020202030204" pitchFamily="34" charset="0"/>
              </a:rPr>
              <a:t>위공급사 </a:t>
            </a:r>
            <a:r>
              <a:rPr lang="en-US" altLang="ko-KR" sz="1800" dirty="0">
                <a:latin typeface="Arial Narrow" panose="020B0606020202030204" pitchFamily="34" charset="0"/>
              </a:rPr>
              <a:t>(the top seller of online chemical analysis system in China)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</a:rPr>
              <a:t>온라인 </a:t>
            </a:r>
            <a:r>
              <a:rPr lang="ko-KR" altLang="en-US" sz="1800" dirty="0" err="1">
                <a:latin typeface="Arial Narrow" panose="020B0606020202030204" pitchFamily="34" charset="0"/>
              </a:rPr>
              <a:t>에칭콘트롤러</a:t>
            </a:r>
            <a:r>
              <a:rPr lang="ko-KR" altLang="en-US" sz="1800" dirty="0">
                <a:latin typeface="Arial Narrow" panose="020B0606020202030204" pitchFamily="34" charset="0"/>
              </a:rPr>
              <a:t> </a:t>
            </a:r>
            <a:r>
              <a:rPr lang="en-US" altLang="zh-TW" sz="1800" dirty="0">
                <a:latin typeface="Arial Narrow" panose="020B0606020202030204" pitchFamily="34" charset="0"/>
              </a:rPr>
              <a:t>(Cu, H2O2, H2SO4 Etching controller)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TW" sz="1800" dirty="0" err="1">
                <a:latin typeface="Arial Narrow" panose="020B0606020202030204" pitchFamily="34" charset="0"/>
              </a:rPr>
              <a:t>Desmear</a:t>
            </a:r>
            <a:r>
              <a:rPr lang="en-US" altLang="zh-TW" sz="1800" dirty="0">
                <a:latin typeface="Arial Narrow" panose="020B0606020202030204" pitchFamily="34" charset="0"/>
              </a:rPr>
              <a:t>-Electroless Cu- </a:t>
            </a:r>
            <a:r>
              <a:rPr lang="en-US" altLang="zh-TW" sz="1800" dirty="0" err="1">
                <a:latin typeface="Arial Narrow" panose="020B0606020202030204" pitchFamily="34" charset="0"/>
              </a:rPr>
              <a:t>Viafill</a:t>
            </a:r>
            <a:r>
              <a:rPr lang="en-US" altLang="zh-TW" sz="1800" dirty="0">
                <a:latin typeface="Arial Narrow" panose="020B0606020202030204" pitchFamily="34" charset="0"/>
              </a:rPr>
              <a:t>-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  <a:ea typeface="굴림" panose="020B0600000101010101" pitchFamily="50" charset="-127"/>
              </a:rPr>
              <a:t>팔라듐 </a:t>
            </a: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Pd Controller (XRF, Colorimeter)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Arial Narrow" panose="020B0606020202030204" pitchFamily="34" charset="0"/>
                <a:ea typeface="굴림" panose="020B0600000101010101" pitchFamily="50" charset="-127"/>
              </a:rPr>
              <a:t>무전해니켈</a:t>
            </a:r>
            <a:r>
              <a:rPr lang="ko-KR" altLang="en-US" sz="1800" dirty="0">
                <a:latin typeface="Arial Narrow" panose="020B060602020203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Electroless Nickel controller for ENIG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  <a:ea typeface="굴림" panose="020B0600000101010101" pitchFamily="50" charset="-127"/>
              </a:rPr>
              <a:t>무전해화학동 </a:t>
            </a: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Electroless Cu colorimeter type controller (</a:t>
            </a:r>
            <a:r>
              <a:rPr lang="ko-KR" altLang="en-US" sz="1800" dirty="0">
                <a:latin typeface="Arial Narrow" panose="020B0606020202030204" pitchFamily="34" charset="0"/>
                <a:ea typeface="굴림" panose="020B0600000101010101" pitchFamily="50" charset="-127"/>
              </a:rPr>
              <a:t>적정방식</a:t>
            </a: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)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Arial Narrow" panose="020B0606020202030204" pitchFamily="34" charset="0"/>
              </a:rPr>
              <a:t>자동 캘리브레이션</a:t>
            </a:r>
            <a:r>
              <a:rPr lang="en-US" altLang="ko-KR" sz="1800" dirty="0">
                <a:latin typeface="Arial Narrow" panose="020B0606020202030204" pitchFamily="34" charset="0"/>
              </a:rPr>
              <a:t>/</a:t>
            </a:r>
            <a:r>
              <a:rPr lang="ko-KR" altLang="en-US" sz="1800" dirty="0">
                <a:latin typeface="Arial Narrow" panose="020B0606020202030204" pitchFamily="34" charset="0"/>
              </a:rPr>
              <a:t>자동청소</a:t>
            </a:r>
            <a:r>
              <a:rPr lang="en-US" altLang="ko-KR" sz="1800" dirty="0">
                <a:latin typeface="Arial Narrow" panose="020B0606020202030204" pitchFamily="34" charset="0"/>
              </a:rPr>
              <a:t>  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Arial Narrow" panose="020B0606020202030204" pitchFamily="34" charset="0"/>
                <a:ea typeface="굴림" panose="020B0600000101010101" pitchFamily="50" charset="-127"/>
              </a:rPr>
              <a:t>Dosing Cup &amp; accurate Tube pump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GB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GB" altLang="ko-KR" sz="1800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ko-KR" altLang="en-US" sz="1800" dirty="0">
              <a:latin typeface="Arial Narrow" panose="020B0606020202030204" pitchFamily="34" charset="0"/>
              <a:ea typeface="맑은 고딕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TOPWAY On-line Chemical controller &amp; dosing system</a:t>
            </a:r>
            <a:endParaRPr lang="ko-KR" altLang="en-US" dirty="0"/>
          </a:p>
        </p:txBody>
      </p:sp>
      <p:pic>
        <p:nvPicPr>
          <p:cNvPr id="6" name="图片 25">
            <a:extLst>
              <a:ext uri="{FF2B5EF4-FFF2-40B4-BE49-F238E27FC236}">
                <a16:creationId xmlns:a16="http://schemas.microsoft.com/office/drawing/2014/main" id="{A3AF106E-C3BB-96F6-BF2F-0B70A2C5F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83800"/>
            <a:ext cx="1716625" cy="47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EFC522-06E8-63EB-7D76-90D6DDFE3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" r="53002" b="-316"/>
          <a:stretch/>
        </p:blipFill>
        <p:spPr>
          <a:xfrm>
            <a:off x="7467600" y="1366091"/>
            <a:ext cx="3960851" cy="453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56826-B836-EBAC-C47D-15A8EA6E0CDE}"/>
              </a:ext>
            </a:extLst>
          </p:cNvPr>
          <p:cNvSpPr txBox="1"/>
          <p:nvPr/>
        </p:nvSpPr>
        <p:spPr>
          <a:xfrm>
            <a:off x="300116" y="5546789"/>
            <a:ext cx="29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contact for inquiry : David Chun   teiry@naver.com</a:t>
            </a:r>
            <a:endParaRPr lang="ko-KR" altLang="en-US" sz="1400" dirty="0">
              <a:latin typeface="Ebrima" panose="02000000000000000000" pitchFamily="2" charset="0"/>
              <a:ea typeface="휴먼엑스포" panose="0203050400010101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2694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83B6418D-7F77-1C33-7C75-962B68AC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942"/>
            <a:ext cx="12192000" cy="68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87130A-D2C3-135D-77D2-FB79DFD5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37942"/>
            <a:ext cx="8077200" cy="1325563"/>
          </a:xfrm>
        </p:spPr>
        <p:txBody>
          <a:bodyPr/>
          <a:lstStyle/>
          <a:p>
            <a:r>
              <a:rPr lang="en-US" dirty="0"/>
              <a:t>Extensive Analyzable elements  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DF8D22F-D806-50CD-DCAE-A0F091F20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35039"/>
              </p:ext>
            </p:extLst>
          </p:nvPr>
        </p:nvGraphicFramePr>
        <p:xfrm>
          <a:off x="990600" y="579120"/>
          <a:ext cx="10972800" cy="5677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046">
                  <a:extLst>
                    <a:ext uri="{9D8B030D-6E8A-4147-A177-3AD203B41FA5}">
                      <a16:colId xmlns:a16="http://schemas.microsoft.com/office/drawing/2014/main" val="4012647630"/>
                    </a:ext>
                  </a:extLst>
                </a:gridCol>
                <a:gridCol w="4355615">
                  <a:extLst>
                    <a:ext uri="{9D8B030D-6E8A-4147-A177-3AD203B41FA5}">
                      <a16:colId xmlns:a16="http://schemas.microsoft.com/office/drawing/2014/main" val="1839320197"/>
                    </a:ext>
                  </a:extLst>
                </a:gridCol>
                <a:gridCol w="4523139">
                  <a:extLst>
                    <a:ext uri="{9D8B030D-6E8A-4147-A177-3AD203B41FA5}">
                      <a16:colId xmlns:a16="http://schemas.microsoft.com/office/drawing/2014/main" val="3036311964"/>
                    </a:ext>
                  </a:extLst>
                </a:gridCol>
              </a:tblGrid>
              <a:tr h="278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Process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Analysis items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methodes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23180"/>
                  </a:ext>
                </a:extLst>
              </a:tr>
              <a:tr h="278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Soft-Etching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</a:t>
                      </a:r>
                      <a:r>
                        <a:rPr lang="ko-KR" altLang="en-US" sz="1200" dirty="0"/>
                        <a:t>２</a:t>
                      </a:r>
                      <a:r>
                        <a:rPr lang="en-US" altLang="ko-KR" sz="1200" dirty="0"/>
                        <a:t>SO4, SPS, Cu2+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Titration, Colorimeter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25447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Develop : Na2CO3, pH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Etching : Cu2+, SG, HCL,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Stripping : NaOH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Titration, pH sensor,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Colorimeter, Densimeter, Titration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865591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Brown Oxide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Cleaner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Predip</a:t>
                      </a:r>
                      <a:r>
                        <a:rPr lang="en-US" altLang="ko-KR" sz="1200" dirty="0"/>
                        <a:t> : </a:t>
                      </a:r>
                      <a:r>
                        <a:rPr lang="en-US" altLang="ko-KR" sz="1200" dirty="0" err="1"/>
                        <a:t>Predip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Brown Oxide : additive, H2SO4, H2O2, Cu2+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marR="0" lvl="0" indent="-28575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marR="0" lvl="0" indent="-28575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/>
                        <a:t>Colorimeter, Titration,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10393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Desmear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Sweller</a:t>
                      </a:r>
                      <a:r>
                        <a:rPr lang="en-US" altLang="ko-KR" sz="1200" dirty="0"/>
                        <a:t> :  </a:t>
                      </a:r>
                      <a:r>
                        <a:rPr lang="en-US" altLang="ko-KR" sz="1200" dirty="0" err="1"/>
                        <a:t>sweller</a:t>
                      </a:r>
                      <a:r>
                        <a:rPr lang="en-US" altLang="ko-KR" sz="1200" dirty="0"/>
                        <a:t> agent, NaOH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PerMn</a:t>
                      </a:r>
                      <a:r>
                        <a:rPr lang="en-US" altLang="ko-KR" sz="1200" dirty="0"/>
                        <a:t> : MnO4-, MnO4(-2),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Neutralizer 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Refractive Index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010669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Electroless CU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Activation : Pd, pH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Reduction : reduction agent, PH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Eless</a:t>
                      </a:r>
                      <a:r>
                        <a:rPr lang="en-US" altLang="ko-KR" sz="1200" dirty="0"/>
                        <a:t> Cu : Cu+, Basic, HCHO, NaOH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XRF or Colorimeter, pH sensor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Titration, pH sensor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Colorimeter, 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725289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Electrolytic CU plating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H2SO4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CuSO4_5H2O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Cl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705464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ENIG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Activation : Pd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Eless</a:t>
                      </a:r>
                      <a:r>
                        <a:rPr lang="en-US" altLang="ko-KR" sz="1200" dirty="0"/>
                        <a:t> Ni : pH,  NaH2PO2, Ni2+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Immersion Gold : Au, Ni, pH, SG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pH sensor, Titration, 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XRF, pH sensor, densimeter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60809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Immersion Tin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Sn2+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/>
                        <a:t>Thiuorea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Total acid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Colorimeter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92763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Tin-Silver plating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Sn2+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Ag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XRF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Titration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1181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CAFB508-37AD-6DD7-B1ED-71620A9A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683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설명선: 오른쪽 화살표 38">
            <a:extLst>
              <a:ext uri="{FF2B5EF4-FFF2-40B4-BE49-F238E27FC236}">
                <a16:creationId xmlns:a16="http://schemas.microsoft.com/office/drawing/2014/main" id="{8FB86302-3DB5-3EB4-D533-4ED9CC03F060}"/>
              </a:ext>
            </a:extLst>
          </p:cNvPr>
          <p:cNvSpPr/>
          <p:nvPr/>
        </p:nvSpPr>
        <p:spPr bwMode="auto">
          <a:xfrm rot="5400000">
            <a:off x="8636672" y="1065433"/>
            <a:ext cx="810089" cy="4221692"/>
          </a:xfrm>
          <a:prstGeom prst="rightArrowCallout">
            <a:avLst>
              <a:gd name="adj1" fmla="val 45079"/>
              <a:gd name="adj2" fmla="val 34842"/>
              <a:gd name="adj3" fmla="val 25000"/>
              <a:gd name="adj4" fmla="val 75000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4134C1-CF8F-9341-7A8D-8BADABD4337F}"/>
              </a:ext>
            </a:extLst>
          </p:cNvPr>
          <p:cNvSpPr txBox="1"/>
          <p:nvPr/>
        </p:nvSpPr>
        <p:spPr>
          <a:xfrm>
            <a:off x="6858000" y="2802349"/>
            <a:ext cx="4233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슬러지 자동 </a:t>
            </a:r>
            <a:r>
              <a:rPr lang="ko-KR" altLang="en-US" sz="1600" dirty="0" err="1">
                <a:solidFill>
                  <a:schemeClr val="bg1"/>
                </a:solidFill>
              </a:rPr>
              <a:t>드레인</a:t>
            </a:r>
            <a:r>
              <a:rPr lang="ko-KR" altLang="en-US" sz="1600" dirty="0">
                <a:solidFill>
                  <a:schemeClr val="bg1"/>
                </a:solidFill>
              </a:rPr>
              <a:t> 배출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설명선: 오른쪽 화살표 33">
            <a:extLst>
              <a:ext uri="{FF2B5EF4-FFF2-40B4-BE49-F238E27FC236}">
                <a16:creationId xmlns:a16="http://schemas.microsoft.com/office/drawing/2014/main" id="{12B5F68B-73B7-E198-7C37-1E31DF3F5989}"/>
              </a:ext>
            </a:extLst>
          </p:cNvPr>
          <p:cNvSpPr/>
          <p:nvPr/>
        </p:nvSpPr>
        <p:spPr bwMode="auto">
          <a:xfrm rot="5400000">
            <a:off x="8636672" y="327024"/>
            <a:ext cx="810089" cy="4221692"/>
          </a:xfrm>
          <a:prstGeom prst="rightArrowCallout">
            <a:avLst>
              <a:gd name="adj1" fmla="val 45079"/>
              <a:gd name="adj2" fmla="val 34842"/>
              <a:gd name="adj3" fmla="val 25000"/>
              <a:gd name="adj4" fmla="val 75000"/>
            </a:avLst>
          </a:prstGeom>
          <a:solidFill>
            <a:srgbClr val="3399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656850-EA19-6E56-175E-A96FE09FA5ED}"/>
              </a:ext>
            </a:extLst>
          </p:cNvPr>
          <p:cNvSpPr txBox="1"/>
          <p:nvPr/>
        </p:nvSpPr>
        <p:spPr>
          <a:xfrm>
            <a:off x="6918887" y="2057725"/>
            <a:ext cx="4233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60</a:t>
            </a:r>
            <a:r>
              <a:rPr lang="ko-KR" altLang="en-US" sz="1600" dirty="0">
                <a:solidFill>
                  <a:schemeClr val="bg1"/>
                </a:solidFill>
              </a:rPr>
              <a:t>도의 온수로 필터표면 슬러지 </a:t>
            </a:r>
            <a:r>
              <a:rPr lang="ko-KR" altLang="en-US" sz="1600" dirty="0" err="1">
                <a:solidFill>
                  <a:schemeClr val="bg1"/>
                </a:solidFill>
              </a:rPr>
              <a:t>씻겨내림</a:t>
            </a:r>
            <a:endParaRPr lang="ko-KR" altLang="en-US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0A74CF-9D93-240D-4EF1-0529F0A7642D}"/>
              </a:ext>
            </a:extLst>
          </p:cNvPr>
          <p:cNvGrpSpPr/>
          <p:nvPr/>
        </p:nvGrpSpPr>
        <p:grpSpPr>
          <a:xfrm>
            <a:off x="6858000" y="1325563"/>
            <a:ext cx="4294563" cy="810089"/>
            <a:chOff x="6948619" y="1383937"/>
            <a:chExt cx="3641005" cy="810089"/>
          </a:xfrm>
          <a:solidFill>
            <a:srgbClr val="002060"/>
          </a:solidFill>
        </p:grpSpPr>
        <p:sp>
          <p:nvSpPr>
            <p:cNvPr id="19" name="설명선: 오른쪽 화살표 18">
              <a:extLst>
                <a:ext uri="{FF2B5EF4-FFF2-40B4-BE49-F238E27FC236}">
                  <a16:creationId xmlns:a16="http://schemas.microsoft.com/office/drawing/2014/main" id="{A9BEA4FF-F9AF-6A33-13C0-F719DBEA47C3}"/>
                </a:ext>
              </a:extLst>
            </p:cNvPr>
            <p:cNvSpPr/>
            <p:nvPr/>
          </p:nvSpPr>
          <p:spPr bwMode="auto">
            <a:xfrm rot="5400000">
              <a:off x="8394967" y="-630"/>
              <a:ext cx="810089" cy="3579224"/>
            </a:xfrm>
            <a:prstGeom prst="rightArrowCallout">
              <a:avLst>
                <a:gd name="adj1" fmla="val 45079"/>
                <a:gd name="adj2" fmla="val 34842"/>
                <a:gd name="adj3" fmla="val 25000"/>
                <a:gd name="adj4" fmla="val 75000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9DCE8A-397A-3696-2923-3B5EDD5C4861}"/>
                </a:ext>
              </a:extLst>
            </p:cNvPr>
            <p:cNvSpPr txBox="1"/>
            <p:nvPr/>
          </p:nvSpPr>
          <p:spPr>
            <a:xfrm>
              <a:off x="6948619" y="1386389"/>
              <a:ext cx="35893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</a:rPr>
                <a:t>내부순환필터링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10um porous SUS cylinder</a:t>
              </a:r>
              <a:r>
                <a:rPr lang="ko-KR" altLang="en-US" sz="1200" dirty="0">
                  <a:solidFill>
                    <a:schemeClr val="bg1"/>
                  </a:solidFill>
                </a:rPr>
                <a:t>필터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endParaRPr lang="ko-KR" altLang="en-US" sz="1200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디스미어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슬러지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파티클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자동 배출 장치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2AE530-48D0-2DF0-B8A0-930DA1D0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447800"/>
            <a:ext cx="6218459" cy="423099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762262B-F3EC-EF20-3DE6-3DF8EAD64A25}"/>
              </a:ext>
            </a:extLst>
          </p:cNvPr>
          <p:cNvGrpSpPr/>
          <p:nvPr/>
        </p:nvGrpSpPr>
        <p:grpSpPr>
          <a:xfrm>
            <a:off x="6754935" y="3810000"/>
            <a:ext cx="4903665" cy="2389054"/>
            <a:chOff x="6934200" y="1447800"/>
            <a:chExt cx="5257800" cy="31510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472457-C3A7-81A3-9E1B-17043F701A04}"/>
                </a:ext>
              </a:extLst>
            </p:cNvPr>
            <p:cNvGrpSpPr/>
            <p:nvPr/>
          </p:nvGrpSpPr>
          <p:grpSpPr>
            <a:xfrm>
              <a:off x="6934200" y="1447800"/>
              <a:ext cx="5070853" cy="533400"/>
              <a:chOff x="6934200" y="1447800"/>
              <a:chExt cx="5070853" cy="533400"/>
            </a:xfrm>
          </p:grpSpPr>
          <p:sp>
            <p:nvSpPr>
              <p:cNvPr id="22" name="Freeform: Shape 53">
                <a:extLst>
                  <a:ext uri="{FF2B5EF4-FFF2-40B4-BE49-F238E27FC236}">
                    <a16:creationId xmlns:a16="http://schemas.microsoft.com/office/drawing/2014/main" id="{CF35CA6B-D2BE-AF33-C6DF-D19DA8966FD3}"/>
                  </a:ext>
                </a:extLst>
              </p:cNvPr>
              <p:cNvSpPr/>
              <p:nvPr/>
            </p:nvSpPr>
            <p:spPr>
              <a:xfrm>
                <a:off x="6934200" y="1447800"/>
                <a:ext cx="4998322" cy="533400"/>
              </a:xfrm>
              <a:custGeom>
                <a:avLst/>
                <a:gdLst>
                  <a:gd name="connsiteX0" fmla="*/ 4095750 w 4095750"/>
                  <a:gd name="connsiteY0" fmla="*/ 0 h 800100"/>
                  <a:gd name="connsiteX1" fmla="*/ 0 w 4095750"/>
                  <a:gd name="connsiteY1" fmla="*/ 0 h 800100"/>
                  <a:gd name="connsiteX2" fmla="*/ 0 w 4095750"/>
                  <a:gd name="connsiteY2" fmla="*/ 800100 h 800100"/>
                  <a:gd name="connsiteX3" fmla="*/ 4086225 w 4095750"/>
                  <a:gd name="connsiteY3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50" h="800100">
                    <a:moveTo>
                      <a:pt x="4095750" y="0"/>
                    </a:moveTo>
                    <a:lnTo>
                      <a:pt x="0" y="0"/>
                    </a:lnTo>
                    <a:lnTo>
                      <a:pt x="0" y="800100"/>
                    </a:lnTo>
                    <a:lnTo>
                      <a:pt x="4086225" y="800100"/>
                    </a:ln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08C9B8-65EE-CE08-7E6C-673B3D98313C}"/>
                  </a:ext>
                </a:extLst>
              </p:cNvPr>
              <p:cNvSpPr txBox="1"/>
              <p:nvPr/>
            </p:nvSpPr>
            <p:spPr>
              <a:xfrm>
                <a:off x="6934200" y="1488958"/>
                <a:ext cx="50708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디스미어탱크내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10um </a:t>
                </a:r>
                <a:r>
                  <a:rPr lang="ko-KR" altLang="en-US" sz="1400" dirty="0"/>
                  <a:t>이상 </a:t>
                </a:r>
                <a:r>
                  <a:rPr lang="ko-KR" altLang="en-US" sz="1400" dirty="0" err="1"/>
                  <a:t>파티클</a:t>
                </a:r>
                <a:r>
                  <a:rPr lang="ko-KR" altLang="en-US" sz="1400" dirty="0"/>
                  <a:t> 및 슬러지 필터링</a:t>
                </a:r>
                <a:r>
                  <a:rPr lang="en-US" altLang="ko-KR" sz="1400" dirty="0"/>
                  <a:t>.  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3F3E5CF-4158-D9B8-0BDF-20891D91EC04}"/>
                </a:ext>
              </a:extLst>
            </p:cNvPr>
            <p:cNvGrpSpPr/>
            <p:nvPr/>
          </p:nvGrpSpPr>
          <p:grpSpPr>
            <a:xfrm>
              <a:off x="6934200" y="2108517"/>
              <a:ext cx="4998322" cy="811472"/>
              <a:chOff x="6934200" y="2632310"/>
              <a:chExt cx="4998322" cy="811472"/>
            </a:xfrm>
          </p:grpSpPr>
          <p:sp>
            <p:nvSpPr>
              <p:cNvPr id="23" name="Freeform: Shape 54">
                <a:extLst>
                  <a:ext uri="{FF2B5EF4-FFF2-40B4-BE49-F238E27FC236}">
                    <a16:creationId xmlns:a16="http://schemas.microsoft.com/office/drawing/2014/main" id="{7AC79E5C-171E-3BD6-905C-3744AC057CC4}"/>
                  </a:ext>
                </a:extLst>
              </p:cNvPr>
              <p:cNvSpPr/>
              <p:nvPr/>
            </p:nvSpPr>
            <p:spPr>
              <a:xfrm>
                <a:off x="6934200" y="2632310"/>
                <a:ext cx="4998322" cy="811472"/>
              </a:xfrm>
              <a:custGeom>
                <a:avLst/>
                <a:gdLst>
                  <a:gd name="connsiteX0" fmla="*/ 4095750 w 4095750"/>
                  <a:gd name="connsiteY0" fmla="*/ 0 h 800100"/>
                  <a:gd name="connsiteX1" fmla="*/ 0 w 4095750"/>
                  <a:gd name="connsiteY1" fmla="*/ 0 h 800100"/>
                  <a:gd name="connsiteX2" fmla="*/ 0 w 4095750"/>
                  <a:gd name="connsiteY2" fmla="*/ 800100 h 800100"/>
                  <a:gd name="connsiteX3" fmla="*/ 4086225 w 4095750"/>
                  <a:gd name="connsiteY3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50" h="800100">
                    <a:moveTo>
                      <a:pt x="4095750" y="0"/>
                    </a:moveTo>
                    <a:lnTo>
                      <a:pt x="0" y="0"/>
                    </a:lnTo>
                    <a:lnTo>
                      <a:pt x="0" y="800100"/>
                    </a:lnTo>
                    <a:lnTo>
                      <a:pt x="4086225" y="800100"/>
                    </a:lnTo>
                  </a:path>
                </a:pathLst>
              </a:cu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8AFD24-8EAC-0CE1-D7E7-40318CC57534}"/>
                  </a:ext>
                </a:extLst>
              </p:cNvPr>
              <p:cNvSpPr txBox="1"/>
              <p:nvPr/>
            </p:nvSpPr>
            <p:spPr>
              <a:xfrm>
                <a:off x="6934200" y="2766715"/>
                <a:ext cx="455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1-2</a:t>
                </a:r>
                <a:r>
                  <a:rPr lang="ko-KR" altLang="en-US" sz="1400" dirty="0"/>
                  <a:t>주 마다 청소하는 주기를 </a:t>
                </a:r>
                <a:r>
                  <a:rPr lang="en-US" altLang="ko-KR" sz="1400" dirty="0"/>
                  <a:t>4</a:t>
                </a:r>
                <a:r>
                  <a:rPr lang="ko-KR" altLang="en-US" sz="1400" dirty="0"/>
                  <a:t>주이상으로 연장하여 설비정지시간 감소</a:t>
                </a:r>
                <a:r>
                  <a:rPr lang="en-US" altLang="ko-KR" sz="1400" dirty="0"/>
                  <a:t>.  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C8F549F-21FC-9FBB-96E7-C7617DC4CA07}"/>
                </a:ext>
              </a:extLst>
            </p:cNvPr>
            <p:cNvGrpSpPr/>
            <p:nvPr/>
          </p:nvGrpSpPr>
          <p:grpSpPr>
            <a:xfrm>
              <a:off x="6939280" y="3090980"/>
              <a:ext cx="4998322" cy="811472"/>
              <a:chOff x="6934200" y="3816820"/>
              <a:chExt cx="4998322" cy="811472"/>
            </a:xfrm>
          </p:grpSpPr>
          <p:sp>
            <p:nvSpPr>
              <p:cNvPr id="24" name="Freeform: Shape 55">
                <a:extLst>
                  <a:ext uri="{FF2B5EF4-FFF2-40B4-BE49-F238E27FC236}">
                    <a16:creationId xmlns:a16="http://schemas.microsoft.com/office/drawing/2014/main" id="{EF5F2CBB-AED9-4F1B-5675-B860D9F7DEA3}"/>
                  </a:ext>
                </a:extLst>
              </p:cNvPr>
              <p:cNvSpPr/>
              <p:nvPr/>
            </p:nvSpPr>
            <p:spPr>
              <a:xfrm>
                <a:off x="6934200" y="3816820"/>
                <a:ext cx="4998322" cy="811472"/>
              </a:xfrm>
              <a:custGeom>
                <a:avLst/>
                <a:gdLst>
                  <a:gd name="connsiteX0" fmla="*/ 4095750 w 4095750"/>
                  <a:gd name="connsiteY0" fmla="*/ 0 h 800100"/>
                  <a:gd name="connsiteX1" fmla="*/ 0 w 4095750"/>
                  <a:gd name="connsiteY1" fmla="*/ 0 h 800100"/>
                  <a:gd name="connsiteX2" fmla="*/ 0 w 4095750"/>
                  <a:gd name="connsiteY2" fmla="*/ 800100 h 800100"/>
                  <a:gd name="connsiteX3" fmla="*/ 4086225 w 4095750"/>
                  <a:gd name="connsiteY3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50" h="800100">
                    <a:moveTo>
                      <a:pt x="4095750" y="0"/>
                    </a:moveTo>
                    <a:lnTo>
                      <a:pt x="0" y="0"/>
                    </a:lnTo>
                    <a:lnTo>
                      <a:pt x="0" y="800100"/>
                    </a:lnTo>
                    <a:lnTo>
                      <a:pt x="4086225" y="80010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7BA260-ED1B-34EF-7F55-43400527EA16}"/>
                  </a:ext>
                </a:extLst>
              </p:cNvPr>
              <p:cNvSpPr txBox="1"/>
              <p:nvPr/>
            </p:nvSpPr>
            <p:spPr>
              <a:xfrm>
                <a:off x="6934200" y="3931786"/>
                <a:ext cx="45591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디스미어</a:t>
                </a:r>
                <a:r>
                  <a:rPr lang="ko-KR" altLang="en-US" sz="1400" dirty="0"/>
                  <a:t> 청소주기 연장으로 약품 소모량 줄임</a:t>
                </a:r>
                <a:r>
                  <a:rPr lang="en-US" altLang="ko-KR" sz="1400" dirty="0"/>
                  <a:t>. 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9FE431-30FE-9803-C89B-A0DD7A93E953}"/>
                </a:ext>
              </a:extLst>
            </p:cNvPr>
            <p:cNvGrpSpPr/>
            <p:nvPr/>
          </p:nvGrpSpPr>
          <p:grpSpPr>
            <a:xfrm>
              <a:off x="6934200" y="4065454"/>
              <a:ext cx="5257800" cy="533400"/>
              <a:chOff x="6934200" y="5001331"/>
              <a:chExt cx="5376246" cy="811472"/>
            </a:xfrm>
          </p:grpSpPr>
          <p:sp>
            <p:nvSpPr>
              <p:cNvPr id="25" name="Freeform: Shape 56">
                <a:extLst>
                  <a:ext uri="{FF2B5EF4-FFF2-40B4-BE49-F238E27FC236}">
                    <a16:creationId xmlns:a16="http://schemas.microsoft.com/office/drawing/2014/main" id="{3E604940-CA30-DC70-16AF-61BA5591694B}"/>
                  </a:ext>
                </a:extLst>
              </p:cNvPr>
              <p:cNvSpPr/>
              <p:nvPr/>
            </p:nvSpPr>
            <p:spPr>
              <a:xfrm>
                <a:off x="6934200" y="5001331"/>
                <a:ext cx="4998322" cy="811472"/>
              </a:xfrm>
              <a:custGeom>
                <a:avLst/>
                <a:gdLst>
                  <a:gd name="connsiteX0" fmla="*/ 4095750 w 4095750"/>
                  <a:gd name="connsiteY0" fmla="*/ 0 h 800100"/>
                  <a:gd name="connsiteX1" fmla="*/ 0 w 4095750"/>
                  <a:gd name="connsiteY1" fmla="*/ 0 h 800100"/>
                  <a:gd name="connsiteX2" fmla="*/ 0 w 4095750"/>
                  <a:gd name="connsiteY2" fmla="*/ 800100 h 800100"/>
                  <a:gd name="connsiteX3" fmla="*/ 4086225 w 4095750"/>
                  <a:gd name="connsiteY3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50" h="800100">
                    <a:moveTo>
                      <a:pt x="4095750" y="0"/>
                    </a:moveTo>
                    <a:lnTo>
                      <a:pt x="0" y="0"/>
                    </a:lnTo>
                    <a:lnTo>
                      <a:pt x="0" y="800100"/>
                    </a:lnTo>
                    <a:lnTo>
                      <a:pt x="4086225" y="800100"/>
                    </a:lnTo>
                  </a:path>
                </a:pathLst>
              </a:cu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95C3E-B0B8-C4E6-CA3E-0A0EAD443289}"/>
                  </a:ext>
                </a:extLst>
              </p:cNvPr>
              <p:cNvSpPr txBox="1"/>
              <p:nvPr/>
            </p:nvSpPr>
            <p:spPr>
              <a:xfrm>
                <a:off x="6934200" y="5226331"/>
                <a:ext cx="53762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플러드바</a:t>
                </a:r>
                <a:r>
                  <a:rPr lang="ko-KR" altLang="en-US" sz="1400" dirty="0"/>
                  <a:t> 노즐 막힘 감소</a:t>
                </a:r>
                <a:r>
                  <a:rPr lang="en-US" altLang="ko-KR" sz="1400" dirty="0"/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152742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Smart-filter system “Particle Cut”</a:t>
            </a:r>
          </a:p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850DA9-F6AB-22B5-F65E-CF9E90B50F86}"/>
              </a:ext>
            </a:extLst>
          </p:cNvPr>
          <p:cNvGrpSpPr/>
          <p:nvPr/>
        </p:nvGrpSpPr>
        <p:grpSpPr>
          <a:xfrm>
            <a:off x="6682249" y="1356043"/>
            <a:ext cx="5395300" cy="4622896"/>
            <a:chOff x="197744" y="1546432"/>
            <a:chExt cx="5395300" cy="4622896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33A17B6F-DCC3-18D8-0AF1-88DC431B2356}"/>
                </a:ext>
              </a:extLst>
            </p:cNvPr>
            <p:cNvSpPr/>
            <p:nvPr/>
          </p:nvSpPr>
          <p:spPr bwMode="auto">
            <a:xfrm>
              <a:off x="2652992" y="3101105"/>
              <a:ext cx="381000" cy="53340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hangingPunct="1"/>
              <a:endParaRPr lang="ko-KR" altLang="en-US" sz="1400" dirty="0">
                <a:solidFill>
                  <a:schemeClr val="tx1"/>
                </a:solidFill>
                <a:ea typeface="굴림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751CA61-95C8-1208-E77D-1685C195DDC2}"/>
                </a:ext>
              </a:extLst>
            </p:cNvPr>
            <p:cNvGrpSpPr/>
            <p:nvPr/>
          </p:nvGrpSpPr>
          <p:grpSpPr>
            <a:xfrm>
              <a:off x="197744" y="1709903"/>
              <a:ext cx="2545890" cy="4286508"/>
              <a:chOff x="489844" y="1847974"/>
              <a:chExt cx="2545890" cy="428650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6E093E9-C924-BEF8-B1DF-1D987FA8D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485" y="1847974"/>
                <a:ext cx="1905000" cy="28384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75766-0220-095E-593B-C5874E5FA512}"/>
                  </a:ext>
                </a:extLst>
              </p:cNvPr>
              <p:cNvSpPr txBox="1"/>
              <p:nvPr/>
            </p:nvSpPr>
            <p:spPr>
              <a:xfrm>
                <a:off x="489844" y="4934153"/>
                <a:ext cx="25458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+mn-lt"/>
                  </a:rPr>
                  <a:t>기존 </a:t>
                </a:r>
                <a:r>
                  <a:rPr lang="ko-KR" altLang="en-US" dirty="0" err="1">
                    <a:latin typeface="+mn-lt"/>
                  </a:rPr>
                  <a:t>디스미어</a:t>
                </a:r>
                <a:r>
                  <a:rPr lang="ko-KR" altLang="en-US" dirty="0">
                    <a:latin typeface="+mn-lt"/>
                  </a:rPr>
                  <a:t> 필터</a:t>
                </a:r>
                <a:endParaRPr lang="en-US" altLang="ko-KR" dirty="0">
                  <a:latin typeface="+mn-lt"/>
                </a:endParaRPr>
              </a:p>
              <a:p>
                <a:r>
                  <a:rPr lang="en-US" altLang="ko-KR" dirty="0">
                    <a:latin typeface="+mn-lt"/>
                  </a:rPr>
                  <a:t>(50~300um)</a:t>
                </a:r>
              </a:p>
              <a:p>
                <a:r>
                  <a:rPr lang="ko-KR" altLang="en-US" dirty="0">
                    <a:latin typeface="+mn-lt"/>
                  </a:rPr>
                  <a:t>슬러지로 </a:t>
                </a:r>
                <a:r>
                  <a:rPr lang="ko-KR" altLang="en-US" dirty="0" err="1">
                    <a:latin typeface="+mn-lt"/>
                  </a:rPr>
                  <a:t>필터막힘발생</a:t>
                </a:r>
                <a:endParaRPr lang="en-US" altLang="ko-KR" dirty="0">
                  <a:latin typeface="+mn-lt"/>
                </a:endParaRPr>
              </a:p>
              <a:p>
                <a:r>
                  <a:rPr lang="ko-KR" altLang="en-US" dirty="0">
                    <a:latin typeface="+mn-lt"/>
                  </a:rPr>
                  <a:t>정기적 청소필요</a:t>
                </a:r>
                <a:r>
                  <a:rPr lang="en-US" altLang="ko-KR" dirty="0">
                    <a:latin typeface="+mn-lt"/>
                  </a:rPr>
                  <a:t>.</a:t>
                </a:r>
                <a:endParaRPr lang="ko-KR" altLang="en-US" dirty="0">
                  <a:latin typeface="+mn-lt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D390F38-27AC-B16D-3A36-41B9254C2AC1}"/>
                </a:ext>
              </a:extLst>
            </p:cNvPr>
            <p:cNvGrpSpPr/>
            <p:nvPr/>
          </p:nvGrpSpPr>
          <p:grpSpPr>
            <a:xfrm>
              <a:off x="3007080" y="1546432"/>
              <a:ext cx="2585964" cy="4622896"/>
              <a:chOff x="3363954" y="1468436"/>
              <a:chExt cx="2585964" cy="4622896"/>
            </a:xfrm>
          </p:grpSpPr>
          <p:pic>
            <p:nvPicPr>
              <p:cNvPr id="6" name="그림 5" descr="냉장고, 가전, 실내, 기계이(가) 표시된 사진&#10;&#10;자동 생성된 설명">
                <a:extLst>
                  <a:ext uri="{FF2B5EF4-FFF2-40B4-BE49-F238E27FC236}">
                    <a16:creationId xmlns:a16="http://schemas.microsoft.com/office/drawing/2014/main" id="{E144B079-9633-4CDE-53F1-77C936703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2095" y="1468436"/>
                <a:ext cx="1690577" cy="398120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AFC563-9888-3206-09FD-22CA843CB55A}"/>
                  </a:ext>
                </a:extLst>
              </p:cNvPr>
              <p:cNvSpPr txBox="1"/>
              <p:nvPr/>
            </p:nvSpPr>
            <p:spPr>
              <a:xfrm>
                <a:off x="3363954" y="5445001"/>
                <a:ext cx="25859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+mn-lt"/>
                  </a:rPr>
                  <a:t>자동 필터링 </a:t>
                </a:r>
                <a:r>
                  <a:rPr lang="en-US" altLang="ko-KR" dirty="0">
                    <a:latin typeface="+mn-lt"/>
                  </a:rPr>
                  <a:t>&amp; </a:t>
                </a:r>
                <a:r>
                  <a:rPr lang="ko-KR" altLang="en-US" dirty="0">
                    <a:latin typeface="+mn-lt"/>
                  </a:rPr>
                  <a:t>클리닝 배출시스템</a:t>
                </a: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D632A07-F2A2-07D6-D722-A06BE42F1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3" y="1627856"/>
            <a:ext cx="6411186" cy="347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1782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8163E59-F922-9997-47DD-A672F965D2B1}"/>
              </a:ext>
            </a:extLst>
          </p:cNvPr>
          <p:cNvGrpSpPr/>
          <p:nvPr/>
        </p:nvGrpSpPr>
        <p:grpSpPr>
          <a:xfrm>
            <a:off x="-239256" y="152400"/>
            <a:ext cx="3429000" cy="3245166"/>
            <a:chOff x="-239256" y="152400"/>
            <a:chExt cx="3429000" cy="324516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22152DC-C060-01FB-EF8A-2C151DA61BAC}"/>
                </a:ext>
              </a:extLst>
            </p:cNvPr>
            <p:cNvSpPr/>
            <p:nvPr/>
          </p:nvSpPr>
          <p:spPr bwMode="auto">
            <a:xfrm>
              <a:off x="293774" y="152400"/>
              <a:ext cx="2286866" cy="2467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CCD33728-D248-A44A-8035-90298D6581FB}"/>
                </a:ext>
              </a:extLst>
            </p:cNvPr>
            <p:cNvGrpSpPr/>
            <p:nvPr/>
          </p:nvGrpSpPr>
          <p:grpSpPr>
            <a:xfrm>
              <a:off x="-239256" y="352029"/>
              <a:ext cx="3429000" cy="3045537"/>
              <a:chOff x="152400" y="1853608"/>
              <a:chExt cx="3429000" cy="304553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5E84FA-034E-CD33-F1EF-8479A42EFC44}"/>
                  </a:ext>
                </a:extLst>
              </p:cNvPr>
              <p:cNvSpPr txBox="1"/>
              <p:nvPr/>
            </p:nvSpPr>
            <p:spPr>
              <a:xfrm>
                <a:off x="152400" y="4422091"/>
                <a:ext cx="342900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/>
                  <a:t>내부순환필터링</a:t>
                </a:r>
                <a:r>
                  <a:rPr lang="en-US" altLang="ko-KR" sz="1400" dirty="0"/>
                  <a:t> </a:t>
                </a:r>
              </a:p>
              <a:p>
                <a:pPr algn="ctr"/>
                <a:r>
                  <a:rPr lang="en-US" altLang="ko-KR" sz="1100" dirty="0"/>
                  <a:t>10um porous SUS cylinder</a:t>
                </a:r>
                <a:r>
                  <a:rPr lang="ko-KR" altLang="en-US" sz="1100" dirty="0"/>
                  <a:t>필터</a:t>
                </a:r>
                <a:endParaRPr lang="en-US" altLang="ko-KR" sz="1100" dirty="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DC21CB9-4C90-B563-C19E-32DA2BA4B45C}"/>
                  </a:ext>
                </a:extLst>
              </p:cNvPr>
              <p:cNvGrpSpPr/>
              <p:nvPr/>
            </p:nvGrpSpPr>
            <p:grpSpPr>
              <a:xfrm>
                <a:off x="804315" y="1853608"/>
                <a:ext cx="2002640" cy="2532306"/>
                <a:chOff x="804315" y="1853608"/>
                <a:chExt cx="2002640" cy="2532306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49BF40CF-3931-ABF3-0527-8BA63C117476}"/>
                    </a:ext>
                  </a:extLst>
                </p:cNvPr>
                <p:cNvSpPr/>
                <p:nvPr/>
              </p:nvSpPr>
              <p:spPr bwMode="auto">
                <a:xfrm>
                  <a:off x="1281134" y="2182327"/>
                  <a:ext cx="1049002" cy="1938683"/>
                </a:xfrm>
                <a:prstGeom prst="rect">
                  <a:avLst/>
                </a:prstGeom>
                <a:pattFill prst="lgConfetti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65655991-28E4-132B-02EA-5CCA04154671}"/>
                    </a:ext>
                  </a:extLst>
                </p:cNvPr>
                <p:cNvSpPr/>
                <p:nvPr/>
              </p:nvSpPr>
              <p:spPr bwMode="auto">
                <a:xfrm>
                  <a:off x="1567225" y="2182327"/>
                  <a:ext cx="473873" cy="1938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C890C751-9C60-7BFA-5A8A-EE9B6CE81FA0}"/>
                    </a:ext>
                  </a:extLst>
                </p:cNvPr>
                <p:cNvSpPr/>
                <p:nvPr/>
              </p:nvSpPr>
              <p:spPr bwMode="auto">
                <a:xfrm>
                  <a:off x="1281134" y="1853608"/>
                  <a:ext cx="1049002" cy="328719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16CF243B-508C-0B38-872F-123BFC225011}"/>
                    </a:ext>
                  </a:extLst>
                </p:cNvPr>
                <p:cNvGrpSpPr/>
                <p:nvPr/>
              </p:nvGrpSpPr>
              <p:grpSpPr>
                <a:xfrm>
                  <a:off x="2330136" y="2239962"/>
                  <a:ext cx="476819" cy="1695534"/>
                  <a:chOff x="7620000" y="4688281"/>
                  <a:chExt cx="381000" cy="1179119"/>
                </a:xfrm>
              </p:grpSpPr>
              <p:cxnSp>
                <p:nvCxnSpPr>
                  <p:cNvPr id="15" name="직선 화살표 연결선 14">
                    <a:extLst>
                      <a:ext uri="{FF2B5EF4-FFF2-40B4-BE49-F238E27FC236}">
                        <a16:creationId xmlns:a16="http://schemas.microsoft.com/office/drawing/2014/main" id="{C1CC28BB-4511-4FBC-F184-181D4837B1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4688281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FD731B5A-DE17-CF8E-7385-3FCE792135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4924105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53B98E2A-21C5-6B13-B035-9DA8A5D18B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159929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24CEF1EF-A7BD-44D2-7B84-0B95A13FF3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395753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0EA8F041-BE8F-FED6-0EAB-0F97A651C0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631577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ACFA332A-08D0-94B3-9F75-F532D2937E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867400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BEBBCAB7-CD08-6EA9-51BD-40A3BCB17185}"/>
                    </a:ext>
                  </a:extLst>
                </p:cNvPr>
                <p:cNvGrpSpPr/>
                <p:nvPr/>
              </p:nvGrpSpPr>
              <p:grpSpPr>
                <a:xfrm flipH="1">
                  <a:off x="804315" y="2237132"/>
                  <a:ext cx="476819" cy="1695534"/>
                  <a:chOff x="7620000" y="4688281"/>
                  <a:chExt cx="381000" cy="1179119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7D8C677B-F572-EDC1-ECC3-26F7709ABC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4688281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866BC9FC-908A-AB20-7837-B9F47A0F3D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4924105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16B8F31E-4FDA-185D-3D38-D9C88677E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159929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직선 화살표 연결선 11">
                    <a:extLst>
                      <a:ext uri="{FF2B5EF4-FFF2-40B4-BE49-F238E27FC236}">
                        <a16:creationId xmlns:a16="http://schemas.microsoft.com/office/drawing/2014/main" id="{8F30A881-3D0E-1317-04B2-01D78DCC4E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395753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직선 화살표 연결선 12">
                    <a:extLst>
                      <a:ext uri="{FF2B5EF4-FFF2-40B4-BE49-F238E27FC236}">
                        <a16:creationId xmlns:a16="http://schemas.microsoft.com/office/drawing/2014/main" id="{113AD76F-B0C3-307C-6C5A-A6805C8B6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631577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직선 화살표 연결선 13">
                    <a:extLst>
                      <a:ext uri="{FF2B5EF4-FFF2-40B4-BE49-F238E27FC236}">
                        <a16:creationId xmlns:a16="http://schemas.microsoft.com/office/drawing/2014/main" id="{951B1F72-0231-5B2E-AD56-F6F2B7FE74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20000" y="5867400"/>
                    <a:ext cx="381000" cy="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화살표: 아래쪽 79">
                  <a:extLst>
                    <a:ext uri="{FF2B5EF4-FFF2-40B4-BE49-F238E27FC236}">
                      <a16:creationId xmlns:a16="http://schemas.microsoft.com/office/drawing/2014/main" id="{963B7953-804F-92F9-B881-7070633D36B0}"/>
                    </a:ext>
                  </a:extLst>
                </p:cNvPr>
                <p:cNvSpPr/>
                <p:nvPr/>
              </p:nvSpPr>
              <p:spPr bwMode="auto">
                <a:xfrm>
                  <a:off x="1664624" y="3553776"/>
                  <a:ext cx="290102" cy="832138"/>
                </a:xfrm>
                <a:prstGeom prst="downArrow">
                  <a:avLst>
                    <a:gd name="adj1" fmla="val 30599"/>
                    <a:gd name="adj2" fmla="val 66753"/>
                  </a:avLst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BE60F040-BF4E-6E49-E537-9CB4886CC970}"/>
              </a:ext>
            </a:extLst>
          </p:cNvPr>
          <p:cNvGrpSpPr/>
          <p:nvPr/>
        </p:nvGrpSpPr>
        <p:grpSpPr>
          <a:xfrm>
            <a:off x="2591666" y="1010920"/>
            <a:ext cx="3429000" cy="3297313"/>
            <a:chOff x="2591666" y="1010920"/>
            <a:chExt cx="3429000" cy="3297313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8E3C1C0-C43D-3492-4FEC-9820F2050AAE}"/>
                </a:ext>
              </a:extLst>
            </p:cNvPr>
            <p:cNvSpPr/>
            <p:nvPr/>
          </p:nvSpPr>
          <p:spPr bwMode="auto">
            <a:xfrm>
              <a:off x="3199973" y="1010920"/>
              <a:ext cx="2286866" cy="2467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10462AA-396C-D0D7-7020-3814330CFDDE}"/>
                </a:ext>
              </a:extLst>
            </p:cNvPr>
            <p:cNvSpPr/>
            <p:nvPr/>
          </p:nvSpPr>
          <p:spPr bwMode="auto">
            <a:xfrm>
              <a:off x="3806299" y="1559366"/>
              <a:ext cx="1049002" cy="1938683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38B02DB-AA8B-B975-9D80-39B5E3ACD439}"/>
                </a:ext>
              </a:extLst>
            </p:cNvPr>
            <p:cNvSpPr/>
            <p:nvPr/>
          </p:nvSpPr>
          <p:spPr bwMode="auto">
            <a:xfrm>
              <a:off x="4092390" y="1559366"/>
              <a:ext cx="473873" cy="193868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CE90FC5-1C3B-32D3-746F-F098FB1826E1}"/>
                </a:ext>
              </a:extLst>
            </p:cNvPr>
            <p:cNvSpPr/>
            <p:nvPr/>
          </p:nvSpPr>
          <p:spPr bwMode="auto">
            <a:xfrm>
              <a:off x="3806299" y="1230647"/>
              <a:ext cx="1049002" cy="328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434EC5C-617F-93C2-FE6F-1CD0014F96AB}"/>
                </a:ext>
              </a:extLst>
            </p:cNvPr>
            <p:cNvGrpSpPr/>
            <p:nvPr/>
          </p:nvGrpSpPr>
          <p:grpSpPr>
            <a:xfrm>
              <a:off x="5048858" y="1617001"/>
              <a:ext cx="248219" cy="1695534"/>
              <a:chOff x="7620000" y="4688281"/>
              <a:chExt cx="381000" cy="1179119"/>
            </a:xfrm>
          </p:grpSpPr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C19D22AA-9B18-9157-4FD5-986515BE9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4688281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C721DEE-A158-F235-8B28-466048D64A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4924105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A716E433-0364-0F44-9665-2C5F1C99C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159929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2B0947DB-37B2-F1AC-E228-1CDEA6857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395753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DA8CA899-E0ED-61C0-3BFD-90615A3963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631577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6D1A49AA-6765-B19C-CF15-EBFC60A43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867400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CFBF492-4DA9-C75D-572B-67872A1A002A}"/>
                </a:ext>
              </a:extLst>
            </p:cNvPr>
            <p:cNvGrpSpPr/>
            <p:nvPr/>
          </p:nvGrpSpPr>
          <p:grpSpPr>
            <a:xfrm flipH="1">
              <a:off x="3435199" y="1614171"/>
              <a:ext cx="281295" cy="1695534"/>
              <a:chOff x="7620000" y="4688281"/>
              <a:chExt cx="381000" cy="1179119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4ECAFAC-7C69-D96F-E0A7-7F2F4C9B18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4688281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478E2C3-1524-3052-B4DB-B7DA45F69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4924105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7161653C-032E-3E64-C43E-5918D3498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159929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B03C292-EC5C-8CD4-FB8A-6D730DAC06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395753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E0653452-E18C-A568-786D-94809AB627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631577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C85062AC-2AE0-4B5E-C865-C84383B5C6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5867400"/>
                <a:ext cx="381000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4268E9-5B57-8557-A79C-A7AF0F47280D}"/>
                </a:ext>
              </a:extLst>
            </p:cNvPr>
            <p:cNvSpPr txBox="1"/>
            <p:nvPr/>
          </p:nvSpPr>
          <p:spPr>
            <a:xfrm>
              <a:off x="2591666" y="3831179"/>
              <a:ext cx="342900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/>
                <a:t>슬러지</a:t>
              </a:r>
              <a:r>
                <a:rPr lang="en-US" altLang="ko-KR" sz="1400" dirty="0"/>
                <a:t>/</a:t>
              </a:r>
              <a:r>
                <a:rPr lang="ko-KR" altLang="en-US" sz="1400" dirty="0" err="1"/>
                <a:t>파티클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빌드업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(&gt;10um, 99.9%)</a:t>
              </a:r>
            </a:p>
            <a:p>
              <a:pPr algn="ctr"/>
              <a:r>
                <a:rPr lang="en-US" altLang="ko-KR" sz="1100" dirty="0"/>
                <a:t>Sludgy/particle build up (&gt;10um, 99.9%)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66AA10-573A-00B0-DC99-B22E5994DEBC}"/>
                </a:ext>
              </a:extLst>
            </p:cNvPr>
            <p:cNvSpPr/>
            <p:nvPr/>
          </p:nvSpPr>
          <p:spPr bwMode="auto">
            <a:xfrm>
              <a:off x="4855301" y="1614171"/>
              <a:ext cx="117357" cy="1883871"/>
            </a:xfrm>
            <a:prstGeom prst="rect">
              <a:avLst/>
            </a:prstGeom>
            <a:pattFill prst="zigZag">
              <a:fgClr>
                <a:srgbClr val="7030A0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AEE7FDB-7D81-D75F-F620-89493781B96A}"/>
                </a:ext>
              </a:extLst>
            </p:cNvPr>
            <p:cNvSpPr/>
            <p:nvPr/>
          </p:nvSpPr>
          <p:spPr bwMode="auto">
            <a:xfrm>
              <a:off x="3721581" y="1614170"/>
              <a:ext cx="117357" cy="1883871"/>
            </a:xfrm>
            <a:prstGeom prst="rect">
              <a:avLst/>
            </a:prstGeom>
            <a:pattFill prst="zigZag">
              <a:fgClr>
                <a:srgbClr val="7030A0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3" name="화살표: 아래쪽 82">
              <a:extLst>
                <a:ext uri="{FF2B5EF4-FFF2-40B4-BE49-F238E27FC236}">
                  <a16:creationId xmlns:a16="http://schemas.microsoft.com/office/drawing/2014/main" id="{C0EC8F02-3E11-4F27-4940-C02AD4FBADBE}"/>
                </a:ext>
              </a:extLst>
            </p:cNvPr>
            <p:cNvSpPr/>
            <p:nvPr/>
          </p:nvSpPr>
          <p:spPr bwMode="auto">
            <a:xfrm>
              <a:off x="4194100" y="3248718"/>
              <a:ext cx="290102" cy="477055"/>
            </a:xfrm>
            <a:prstGeom prst="downArrow">
              <a:avLst>
                <a:gd name="adj1" fmla="val 30599"/>
                <a:gd name="adj2" fmla="val 66753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55B1B28-547B-78D8-F5A9-5B6F4A01FDDB}"/>
              </a:ext>
            </a:extLst>
          </p:cNvPr>
          <p:cNvGrpSpPr/>
          <p:nvPr/>
        </p:nvGrpSpPr>
        <p:grpSpPr>
          <a:xfrm>
            <a:off x="6069724" y="1870058"/>
            <a:ext cx="2851789" cy="3279145"/>
            <a:chOff x="6069724" y="1870058"/>
            <a:chExt cx="2851789" cy="3279145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A7D0556-6D17-045F-6D5B-9FAFA8A84E41}"/>
                </a:ext>
              </a:extLst>
            </p:cNvPr>
            <p:cNvSpPr/>
            <p:nvPr/>
          </p:nvSpPr>
          <p:spPr bwMode="auto">
            <a:xfrm>
              <a:off x="6246792" y="1870058"/>
              <a:ext cx="2286866" cy="2467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552A19F-E6B4-8C53-34BB-65B2B5CB6D93}"/>
                </a:ext>
              </a:extLst>
            </p:cNvPr>
            <p:cNvGrpSpPr/>
            <p:nvPr/>
          </p:nvGrpSpPr>
          <p:grpSpPr>
            <a:xfrm>
              <a:off x="6069724" y="2047586"/>
              <a:ext cx="2851789" cy="3101617"/>
              <a:chOff x="6069724" y="2047586"/>
              <a:chExt cx="2851789" cy="310161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39E63DA-797B-6EA7-9B91-782A75BCBD1C}"/>
                  </a:ext>
                </a:extLst>
              </p:cNvPr>
              <p:cNvSpPr/>
              <p:nvPr/>
            </p:nvSpPr>
            <p:spPr bwMode="auto">
              <a:xfrm>
                <a:off x="6875919" y="2376305"/>
                <a:ext cx="1049002" cy="1938683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122C451-84D9-A5BA-A8FF-6F0DBF8A5BFF}"/>
                  </a:ext>
                </a:extLst>
              </p:cNvPr>
              <p:cNvSpPr/>
              <p:nvPr/>
            </p:nvSpPr>
            <p:spPr bwMode="auto">
              <a:xfrm>
                <a:off x="7162010" y="2376305"/>
                <a:ext cx="473873" cy="19386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6BEC493-3F0C-388D-F5A4-0713E5BFF0DA}"/>
                  </a:ext>
                </a:extLst>
              </p:cNvPr>
              <p:cNvSpPr/>
              <p:nvPr/>
            </p:nvSpPr>
            <p:spPr bwMode="auto">
              <a:xfrm>
                <a:off x="6875919" y="2047586"/>
                <a:ext cx="1049002" cy="328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CC7C698-C880-2E6A-3046-3839631F9D78}"/>
                  </a:ext>
                </a:extLst>
              </p:cNvPr>
              <p:cNvGrpSpPr/>
              <p:nvPr/>
            </p:nvGrpSpPr>
            <p:grpSpPr>
              <a:xfrm flipH="1">
                <a:off x="7924800" y="2433940"/>
                <a:ext cx="393793" cy="1695534"/>
                <a:chOff x="7620000" y="4688281"/>
                <a:chExt cx="381000" cy="1179119"/>
              </a:xfrm>
            </p:grpSpPr>
            <p:cxnSp>
              <p:nvCxnSpPr>
                <p:cNvPr id="64" name="직선 화살표 연결선 63">
                  <a:extLst>
                    <a:ext uri="{FF2B5EF4-FFF2-40B4-BE49-F238E27FC236}">
                      <a16:creationId xmlns:a16="http://schemas.microsoft.com/office/drawing/2014/main" id="{039CFFDB-75EB-C23E-1530-8D539DC46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4688281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A5C5EBB4-6F74-DEF5-5105-248FF4225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4924105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CABD9040-E218-F9C3-7B1A-7DF79037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159929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B590E30F-8F46-7026-B003-EB5E1B638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395753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C808398F-7D17-2536-E7DF-6612C522D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631577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69B6F36B-EDD0-EDA1-D1B0-E48D8E3A2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867400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D51C2B01-0DC8-71F1-E57A-DACE32168604}"/>
                  </a:ext>
                </a:extLst>
              </p:cNvPr>
              <p:cNvGrpSpPr/>
              <p:nvPr/>
            </p:nvGrpSpPr>
            <p:grpSpPr>
              <a:xfrm>
                <a:off x="6470984" y="2431110"/>
                <a:ext cx="387016" cy="1695534"/>
                <a:chOff x="7620000" y="4688281"/>
                <a:chExt cx="381000" cy="1179119"/>
              </a:xfrm>
            </p:grpSpPr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F5F65DD2-4392-806B-3D45-D13B29F61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4688281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화살표 연결선 71">
                  <a:extLst>
                    <a:ext uri="{FF2B5EF4-FFF2-40B4-BE49-F238E27FC236}">
                      <a16:creationId xmlns:a16="http://schemas.microsoft.com/office/drawing/2014/main" id="{EAC3058C-8FD1-DF19-3CC9-E20BA4469E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4924105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52E387D5-62C1-82F1-CE60-67DCFE10D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159929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1D164103-AAC6-5BF6-B94B-86C3F3F607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395753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AC1783A2-9A8D-0765-0349-F971F83CA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631577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화살표 연결선 75">
                  <a:extLst>
                    <a:ext uri="{FF2B5EF4-FFF2-40B4-BE49-F238E27FC236}">
                      <a16:creationId xmlns:a16="http://schemas.microsoft.com/office/drawing/2014/main" id="{D2C425E9-1333-883C-1703-A441AA413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0000" y="5867400"/>
                  <a:ext cx="381000" cy="0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8C21BBD-403A-690B-EA2F-4C0FF15A6B19}"/>
                  </a:ext>
                </a:extLst>
              </p:cNvPr>
              <p:cNvSpPr txBox="1"/>
              <p:nvPr/>
            </p:nvSpPr>
            <p:spPr>
              <a:xfrm>
                <a:off x="6069724" y="4625983"/>
                <a:ext cx="2851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Backwash by hot water air pump</a:t>
                </a:r>
              </a:p>
              <a:p>
                <a:pPr algn="ctr"/>
                <a:r>
                  <a:rPr lang="en-US" altLang="ko-KR" sz="1400" dirty="0"/>
                  <a:t>Remove sludgy from surface</a:t>
                </a:r>
                <a:endParaRPr lang="en-US" altLang="ko-KR" sz="11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8C25D02-C096-D147-1EC4-17D58865FDC1}"/>
                  </a:ext>
                </a:extLst>
              </p:cNvPr>
              <p:cNvSpPr/>
              <p:nvPr/>
            </p:nvSpPr>
            <p:spPr bwMode="auto">
              <a:xfrm>
                <a:off x="7933002" y="3979770"/>
                <a:ext cx="479381" cy="307777"/>
              </a:xfrm>
              <a:prstGeom prst="rect">
                <a:avLst/>
              </a:prstGeom>
              <a:pattFill prst="zigZ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992EA22-CADF-6C5F-8B8F-8666AE7EF06C}"/>
                  </a:ext>
                </a:extLst>
              </p:cNvPr>
              <p:cNvSpPr/>
              <p:nvPr/>
            </p:nvSpPr>
            <p:spPr bwMode="auto">
              <a:xfrm>
                <a:off x="6404156" y="3947769"/>
                <a:ext cx="471762" cy="360721"/>
              </a:xfrm>
              <a:prstGeom prst="rect">
                <a:avLst/>
              </a:prstGeom>
              <a:pattFill prst="zigZag">
                <a:fgClr>
                  <a:srgbClr val="7030A0"/>
                </a:fgClr>
                <a:bgClr>
                  <a:schemeClr val="bg1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화살표: 아래쪽 83">
                <a:extLst>
                  <a:ext uri="{FF2B5EF4-FFF2-40B4-BE49-F238E27FC236}">
                    <a16:creationId xmlns:a16="http://schemas.microsoft.com/office/drawing/2014/main" id="{F4F9ABFA-C5F0-740F-38E9-8BDFC8C482E5}"/>
                  </a:ext>
                </a:extLst>
              </p:cNvPr>
              <p:cNvSpPr/>
              <p:nvPr/>
            </p:nvSpPr>
            <p:spPr bwMode="auto">
              <a:xfrm flipV="1">
                <a:off x="7259409" y="3710575"/>
                <a:ext cx="290102" cy="832138"/>
              </a:xfrm>
              <a:prstGeom prst="downArrow">
                <a:avLst>
                  <a:gd name="adj1" fmla="val 30599"/>
                  <a:gd name="adj2" fmla="val 66753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D905C15-06BD-22AA-D930-A350DEE6ADF8}"/>
              </a:ext>
            </a:extLst>
          </p:cNvPr>
          <p:cNvGrpSpPr/>
          <p:nvPr/>
        </p:nvGrpSpPr>
        <p:grpSpPr>
          <a:xfrm>
            <a:off x="8153400" y="2543147"/>
            <a:ext cx="3628542" cy="3684027"/>
            <a:chOff x="8153400" y="2543147"/>
            <a:chExt cx="3628542" cy="368402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C52F98B-8D2A-63C2-31DD-9B39CFDA9C86}"/>
                </a:ext>
              </a:extLst>
            </p:cNvPr>
            <p:cNvSpPr/>
            <p:nvPr/>
          </p:nvSpPr>
          <p:spPr bwMode="auto">
            <a:xfrm>
              <a:off x="9145705" y="2543147"/>
              <a:ext cx="2286866" cy="2467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BD7BDD2-857F-829A-80F3-C0A16E9F9044}"/>
                </a:ext>
              </a:extLst>
            </p:cNvPr>
            <p:cNvSpPr/>
            <p:nvPr/>
          </p:nvSpPr>
          <p:spPr bwMode="auto">
            <a:xfrm>
              <a:off x="9745627" y="3098936"/>
              <a:ext cx="1049002" cy="1938683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D619D38-88E8-F3FB-7999-18BCCE97BE16}"/>
                </a:ext>
              </a:extLst>
            </p:cNvPr>
            <p:cNvSpPr/>
            <p:nvPr/>
          </p:nvSpPr>
          <p:spPr bwMode="auto">
            <a:xfrm>
              <a:off x="10031718" y="3098936"/>
              <a:ext cx="473873" cy="193868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4CF9C9B-8456-D66B-1A01-552AEB3D52A4}"/>
                </a:ext>
              </a:extLst>
            </p:cNvPr>
            <p:cNvSpPr/>
            <p:nvPr/>
          </p:nvSpPr>
          <p:spPr bwMode="auto">
            <a:xfrm>
              <a:off x="9745627" y="2770217"/>
              <a:ext cx="1049002" cy="32871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5C7624-54C9-2AB2-DDA6-AA6E091F1E74}"/>
                </a:ext>
              </a:extLst>
            </p:cNvPr>
            <p:cNvSpPr txBox="1"/>
            <p:nvPr/>
          </p:nvSpPr>
          <p:spPr>
            <a:xfrm>
              <a:off x="8930153" y="5658021"/>
              <a:ext cx="2851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Remove sludgy to waste tank</a:t>
              </a:r>
            </a:p>
            <a:p>
              <a:pPr algn="ctr"/>
              <a:r>
                <a:rPr lang="en-US" altLang="ko-KR" sz="1400" dirty="0"/>
                <a:t>By compressed air</a:t>
              </a:r>
              <a:endParaRPr lang="en-US" altLang="ko-KR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4E8F34F-B2CF-97D6-14E5-0C8F8F8ED773}"/>
                </a:ext>
              </a:extLst>
            </p:cNvPr>
            <p:cNvSpPr/>
            <p:nvPr/>
          </p:nvSpPr>
          <p:spPr bwMode="auto">
            <a:xfrm>
              <a:off x="9139025" y="5193135"/>
              <a:ext cx="471762" cy="360721"/>
            </a:xfrm>
            <a:prstGeom prst="rect">
              <a:avLst/>
            </a:prstGeom>
            <a:pattFill prst="zigZag">
              <a:fgClr>
                <a:srgbClr val="7030A0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BE5418EC-B711-DB42-06A6-DD050F884867}"/>
                </a:ext>
              </a:extLst>
            </p:cNvPr>
            <p:cNvSpPr/>
            <p:nvPr/>
          </p:nvSpPr>
          <p:spPr bwMode="auto">
            <a:xfrm>
              <a:off x="10923100" y="3609268"/>
              <a:ext cx="381000" cy="561029"/>
            </a:xfrm>
            <a:prstGeom prst="down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화살표: 아래쪽 118">
              <a:extLst>
                <a:ext uri="{FF2B5EF4-FFF2-40B4-BE49-F238E27FC236}">
                  <a16:creationId xmlns:a16="http://schemas.microsoft.com/office/drawing/2014/main" id="{8BB138B0-BBBD-6B4E-2F3D-3B5773BDF937}"/>
                </a:ext>
              </a:extLst>
            </p:cNvPr>
            <p:cNvSpPr/>
            <p:nvPr/>
          </p:nvSpPr>
          <p:spPr bwMode="auto">
            <a:xfrm>
              <a:off x="9293611" y="3624795"/>
              <a:ext cx="381000" cy="561029"/>
            </a:xfrm>
            <a:prstGeom prst="down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FFD05F0A-ECA4-6CC9-BC35-6B1AD77B725C}"/>
                </a:ext>
              </a:extLst>
            </p:cNvPr>
            <p:cNvCxnSpPr>
              <a:cxnSpLocks/>
              <a:stCxn id="124" idx="2"/>
              <a:endCxn id="98" idx="3"/>
            </p:cNvCxnSpPr>
            <p:nvPr/>
          </p:nvCxnSpPr>
          <p:spPr>
            <a:xfrm rot="5400000">
              <a:off x="10215857" y="4544133"/>
              <a:ext cx="224293" cy="143443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B62E815F-0324-FB0A-8691-D6CA7C1C1263}"/>
                </a:ext>
              </a:extLst>
            </p:cNvPr>
            <p:cNvSpPr/>
            <p:nvPr/>
          </p:nvSpPr>
          <p:spPr bwMode="auto">
            <a:xfrm>
              <a:off x="10972800" y="5010178"/>
              <a:ext cx="144838" cy="139025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E6BF66-6752-20D9-7A3A-28512BB1E0EE}"/>
                </a:ext>
              </a:extLst>
            </p:cNvPr>
            <p:cNvSpPr/>
            <p:nvPr/>
          </p:nvSpPr>
          <p:spPr bwMode="auto">
            <a:xfrm>
              <a:off x="8153400" y="5553856"/>
              <a:ext cx="776753" cy="67331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79855E-C78A-04EF-4581-AA3634128A22}"/>
                </a:ext>
              </a:extLst>
            </p:cNvPr>
            <p:cNvSpPr/>
            <p:nvPr/>
          </p:nvSpPr>
          <p:spPr bwMode="auto">
            <a:xfrm>
              <a:off x="8277755" y="5653015"/>
              <a:ext cx="471762" cy="360721"/>
            </a:xfrm>
            <a:prstGeom prst="rect">
              <a:avLst/>
            </a:prstGeom>
            <a:pattFill prst="zigZag">
              <a:fgClr>
                <a:srgbClr val="7030A0"/>
              </a:fgClr>
              <a:bgClr>
                <a:schemeClr val="bg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F145C14A-BF9F-B30E-F2CC-63B4C47D71D2}"/>
                </a:ext>
              </a:extLst>
            </p:cNvPr>
            <p:cNvCxnSpPr>
              <a:stCxn id="98" idx="1"/>
              <a:endCxn id="127" idx="0"/>
            </p:cNvCxnSpPr>
            <p:nvPr/>
          </p:nvCxnSpPr>
          <p:spPr>
            <a:xfrm rot="10800000" flipV="1">
              <a:off x="8513637" y="5373495"/>
              <a:ext cx="625389" cy="27951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70602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2D3E9-F6D6-93A9-509A-33E37F4A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66" y="404664"/>
            <a:ext cx="10515600" cy="1325563"/>
          </a:xfrm>
        </p:spPr>
        <p:txBody>
          <a:bodyPr/>
          <a:lstStyle/>
          <a:p>
            <a:r>
              <a:rPr lang="en-US" altLang="ko-KR" sz="3360" b="1" dirty="0"/>
              <a:t>by-product concentration trend &amp; Etch performance</a:t>
            </a:r>
            <a:endParaRPr lang="ko-KR" altLang="en-US" b="1" dirty="0"/>
          </a:p>
        </p:txBody>
      </p:sp>
      <p:graphicFrame>
        <p:nvGraphicFramePr>
          <p:cNvPr id="4" name="图表 2">
            <a:extLst>
              <a:ext uri="{FF2B5EF4-FFF2-40B4-BE49-F238E27FC236}">
                <a16:creationId xmlns:a16="http://schemas.microsoft.com/office/drawing/2014/main" id="{1BCAF134-1FB1-C83B-29A5-044E60EAD291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0" y="1673374"/>
          <a:ext cx="53340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7C9BCBC-0F64-6573-A9AB-850C9C161AE7}"/>
              </a:ext>
            </a:extLst>
          </p:cNvPr>
          <p:cNvGraphicFramePr>
            <a:graphicFrameLocks/>
          </p:cNvGraphicFramePr>
          <p:nvPr/>
        </p:nvGraphicFramePr>
        <p:xfrm>
          <a:off x="5867400" y="2164081"/>
          <a:ext cx="5486400" cy="2917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07429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ED9EA1BE-E95A-E739-BAB6-7F2F82B1E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7" y="922592"/>
            <a:ext cx="812698" cy="812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6EA56-4491-F0AF-30ED-09A76D2910B3}"/>
              </a:ext>
            </a:extLst>
          </p:cNvPr>
          <p:cNvSpPr txBox="1"/>
          <p:nvPr/>
        </p:nvSpPr>
        <p:spPr>
          <a:xfrm>
            <a:off x="1262385" y="913443"/>
            <a:ext cx="22630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5"/>
                </a:solidFill>
              </a:rPr>
              <a:t>생산설비류</a:t>
            </a:r>
            <a:endParaRPr lang="en-US" altLang="ko-KR" sz="3200" b="1" dirty="0">
              <a:solidFill>
                <a:schemeClr val="accent5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5"/>
                </a:solidFill>
              </a:rPr>
              <a:t>생산성</a:t>
            </a:r>
            <a:r>
              <a:rPr lang="en-US" altLang="ko-KR" sz="1600" b="1" dirty="0">
                <a:solidFill>
                  <a:schemeClr val="accent5"/>
                </a:solidFill>
              </a:rPr>
              <a:t>&amp;</a:t>
            </a:r>
            <a:r>
              <a:rPr lang="ko-KR" altLang="en-US" sz="1600" b="1" dirty="0">
                <a:solidFill>
                  <a:schemeClr val="accent5"/>
                </a:solidFill>
              </a:rPr>
              <a:t>품질향상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9185B-0471-0E7A-00D8-52590D8A5E27}"/>
              </a:ext>
            </a:extLst>
          </p:cNvPr>
          <p:cNvSpPr txBox="1"/>
          <p:nvPr/>
        </p:nvSpPr>
        <p:spPr>
          <a:xfrm>
            <a:off x="4871687" y="913443"/>
            <a:ext cx="23560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5"/>
                </a:solidFill>
              </a:rPr>
              <a:t>부품</a:t>
            </a:r>
            <a:r>
              <a:rPr lang="en-US" altLang="ko-KR" sz="3200" b="1" dirty="0">
                <a:solidFill>
                  <a:schemeClr val="accent5"/>
                </a:solidFill>
              </a:rPr>
              <a:t>/</a:t>
            </a:r>
            <a:r>
              <a:rPr lang="ko-KR" altLang="en-US" sz="3200" b="1" dirty="0" err="1">
                <a:solidFill>
                  <a:schemeClr val="accent5"/>
                </a:solidFill>
              </a:rPr>
              <a:t>자재류</a:t>
            </a:r>
            <a:endParaRPr lang="en-US" altLang="ko-KR" sz="3200" b="1" dirty="0">
              <a:solidFill>
                <a:schemeClr val="accent5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5"/>
                </a:solidFill>
              </a:rPr>
              <a:t>원가절감</a:t>
            </a:r>
            <a:r>
              <a:rPr lang="en-US" altLang="ko-KR" sz="1600" b="1" dirty="0">
                <a:solidFill>
                  <a:schemeClr val="accent5"/>
                </a:solidFill>
              </a:rPr>
              <a:t>/</a:t>
            </a:r>
            <a:r>
              <a:rPr lang="ko-KR" altLang="en-US" sz="1600" b="1" dirty="0">
                <a:solidFill>
                  <a:schemeClr val="accent5"/>
                </a:solidFill>
              </a:rPr>
              <a:t>납기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id="{5D3FC1E3-509A-176C-0728-B5BD36936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70" y="856536"/>
            <a:ext cx="944810" cy="944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DCB491-23CB-2EAD-82AD-6C4090CFE785}"/>
              </a:ext>
            </a:extLst>
          </p:cNvPr>
          <p:cNvSpPr txBox="1"/>
          <p:nvPr/>
        </p:nvSpPr>
        <p:spPr>
          <a:xfrm>
            <a:off x="459847" y="2133600"/>
            <a:ext cx="3090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</a:rPr>
              <a:t>수직 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PCB/IC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 장비</a:t>
            </a:r>
            <a:endParaRPr lang="en-US" altLang="ko-KR" b="1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  <a:latin typeface="+mj-lt"/>
              </a:rPr>
              <a:t>DC VCP , PPR VCP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  <a:latin typeface="+mj-lt"/>
              </a:rPr>
              <a:t>DC /PPR Hoist CU plating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수평전기동 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 CU plating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캐리어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 ENIG/Immersion 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  <a:latin typeface="+mj-lt"/>
              </a:rPr>
              <a:t>IC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장비</a:t>
            </a:r>
            <a:endParaRPr lang="en-US" altLang="ko-KR" b="1" dirty="0">
              <a:solidFill>
                <a:schemeClr val="tx2"/>
              </a:solidFill>
              <a:latin typeface="+mj-lt"/>
            </a:endParaRPr>
          </a:p>
          <a:p>
            <a:endParaRPr lang="en-US" altLang="ko-KR" b="1" dirty="0">
              <a:solidFill>
                <a:schemeClr val="tx2"/>
              </a:solidFill>
              <a:latin typeface="+mj-lt"/>
            </a:endParaRPr>
          </a:p>
          <a:p>
            <a:r>
              <a:rPr lang="ko-KR" altLang="en-US" b="1" dirty="0">
                <a:solidFill>
                  <a:schemeClr val="tx2"/>
                </a:solidFill>
                <a:latin typeface="+mj-lt"/>
              </a:rPr>
              <a:t>수평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PCB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장비</a:t>
            </a:r>
            <a:endParaRPr lang="en-US" altLang="ko-KR" b="1" dirty="0">
              <a:solidFill>
                <a:schemeClr val="tx2"/>
              </a:solidFill>
              <a:latin typeface="+mj-lt"/>
            </a:endParaRPr>
          </a:p>
          <a:p>
            <a:r>
              <a:rPr lang="en-US" altLang="ko-KR" dirty="0" err="1">
                <a:solidFill>
                  <a:schemeClr val="tx2"/>
                </a:solidFill>
                <a:latin typeface="+mj-lt"/>
              </a:rPr>
              <a:t>Desmear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ko-KR" dirty="0" err="1">
                <a:solidFill>
                  <a:schemeClr val="tx2"/>
                </a:solidFill>
                <a:latin typeface="+mj-lt"/>
              </a:rPr>
              <a:t>Eless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 CU, Blackhole, </a:t>
            </a:r>
            <a:r>
              <a:rPr lang="en-US" altLang="ko-KR" dirty="0" err="1">
                <a:solidFill>
                  <a:schemeClr val="tx2"/>
                </a:solidFill>
                <a:latin typeface="+mj-lt"/>
              </a:rPr>
              <a:t>Multibond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, Immersion Tin, Shadow, Sterling, OSP, Etching</a:t>
            </a:r>
          </a:p>
          <a:p>
            <a:endParaRPr lang="en-US" altLang="ko-KR" dirty="0">
              <a:solidFill>
                <a:schemeClr val="tx2"/>
              </a:solidFill>
              <a:latin typeface="+mj-lt"/>
            </a:endParaRPr>
          </a:p>
          <a:p>
            <a:r>
              <a:rPr lang="ko-KR" altLang="en-US">
                <a:solidFill>
                  <a:schemeClr val="tx2"/>
                </a:solidFill>
                <a:latin typeface="+mj-lt"/>
              </a:rPr>
              <a:t>진공 </a:t>
            </a:r>
            <a:r>
              <a:rPr lang="ko-KR" altLang="en-US" dirty="0" err="1">
                <a:solidFill>
                  <a:schemeClr val="tx2"/>
                </a:solidFill>
                <a:latin typeface="+mj-lt"/>
              </a:rPr>
              <a:t>홀플러깅</a:t>
            </a:r>
            <a:endParaRPr lang="en-US" altLang="ko-KR" dirty="0">
              <a:solidFill>
                <a:schemeClr val="tx2"/>
              </a:solidFill>
              <a:latin typeface="+mj-lt"/>
            </a:endParaRPr>
          </a:p>
          <a:p>
            <a:r>
              <a:rPr lang="ko-KR" altLang="en-US" dirty="0">
                <a:solidFill>
                  <a:schemeClr val="tx2"/>
                </a:solidFill>
                <a:latin typeface="+mj-lt"/>
              </a:rPr>
              <a:t>양면 자동 인쇄기</a:t>
            </a:r>
            <a:endParaRPr lang="en-US" altLang="ko-KR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8" name="그림 17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B1CFAD35-30DC-B4FE-A05F-30B95F585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59" y="694021"/>
            <a:ext cx="1269841" cy="12698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4A5B51-5EB1-C9F8-0E0E-4885E4663C3D}"/>
              </a:ext>
            </a:extLst>
          </p:cNvPr>
          <p:cNvSpPr txBox="1"/>
          <p:nvPr/>
        </p:nvSpPr>
        <p:spPr>
          <a:xfrm>
            <a:off x="8565345" y="913443"/>
            <a:ext cx="2790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5"/>
                </a:solidFill>
              </a:rPr>
              <a:t>보조설비류</a:t>
            </a:r>
            <a:endParaRPr lang="en-US" altLang="ko-KR" sz="3200" b="1" dirty="0">
              <a:solidFill>
                <a:schemeClr val="accent5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5"/>
                </a:solidFill>
              </a:rPr>
              <a:t>생산성향상</a:t>
            </a:r>
            <a:r>
              <a:rPr lang="en-US" altLang="ko-KR" sz="1600" b="1" dirty="0">
                <a:solidFill>
                  <a:schemeClr val="accent5"/>
                </a:solidFill>
              </a:rPr>
              <a:t>/</a:t>
            </a:r>
            <a:r>
              <a:rPr lang="ko-KR" altLang="en-US" sz="1600" b="1" dirty="0">
                <a:solidFill>
                  <a:schemeClr val="accent5"/>
                </a:solidFill>
              </a:rPr>
              <a:t>환경보호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A6481D-02B9-7AF7-93AD-6D5A9DE5EDD8}"/>
              </a:ext>
            </a:extLst>
          </p:cNvPr>
          <p:cNvSpPr txBox="1"/>
          <p:nvPr/>
        </p:nvSpPr>
        <p:spPr>
          <a:xfrm>
            <a:off x="7859186" y="2133600"/>
            <a:ext cx="40226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lt"/>
              </a:rPr>
              <a:t>니켈회수장치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 (</a:t>
            </a:r>
            <a:r>
              <a:rPr lang="en-US" altLang="ko-KR" b="1" dirty="0" err="1">
                <a:solidFill>
                  <a:schemeClr val="tx2"/>
                </a:solidFill>
                <a:latin typeface="+mj-lt"/>
              </a:rPr>
              <a:t>NiCycle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콜로이드 팔라듐 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Pd (Colloidal)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회수장치</a:t>
            </a:r>
            <a:endParaRPr lang="en-US" altLang="ko-KR" b="1" dirty="0">
              <a:solidFill>
                <a:schemeClr val="tx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2"/>
                </a:solidFill>
                <a:latin typeface="+mj-lt"/>
              </a:rPr>
              <a:t>디스미어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 슬러지 자동배출장치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 Filter (sludgy discharge system)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실시간 자동분석 및 보충 시스템 </a:t>
            </a:r>
            <a:r>
              <a:rPr lang="en-US" altLang="ko-KR" b="1" dirty="0">
                <a:solidFill>
                  <a:schemeClr val="tx2"/>
                </a:solidFill>
                <a:latin typeface="+mj-lt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+mj-lt"/>
              </a:rPr>
              <a:t>온라인 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XRF, </a:t>
            </a:r>
            <a:r>
              <a:rPr lang="ko-KR" altLang="en-US" dirty="0" err="1">
                <a:solidFill>
                  <a:schemeClr val="tx2"/>
                </a:solidFill>
                <a:latin typeface="+mj-lt"/>
              </a:rPr>
              <a:t>비생계</a:t>
            </a:r>
            <a:r>
              <a:rPr lang="en-US" altLang="ko-KR" dirty="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j-lt"/>
              </a:rPr>
              <a:t>적정법 적용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15EC90-BD1B-D84D-C580-26FD31C9D1B0}"/>
              </a:ext>
            </a:extLst>
          </p:cNvPr>
          <p:cNvSpPr txBox="1"/>
          <p:nvPr/>
        </p:nvSpPr>
        <p:spPr>
          <a:xfrm>
            <a:off x="4104710" y="2133600"/>
            <a:ext cx="3652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</a:rPr>
              <a:t>각종 스폰지롤러</a:t>
            </a:r>
            <a:endParaRPr lang="en-US" altLang="ko-KR" sz="18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</a:rPr>
              <a:t>특수액절롤러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</a:rPr>
              <a:t>특허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</a:rPr>
              <a:t>플라스틱롤러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ko-KR" sz="1100" b="1" dirty="0">
                <a:solidFill>
                  <a:schemeClr val="tx2"/>
                </a:solidFill>
                <a:latin typeface="+mj-ea"/>
                <a:ea typeface="+mj-ea"/>
              </a:rPr>
              <a:t>(PP, PVDF, Teflon)</a:t>
            </a:r>
            <a:endParaRPr lang="en-US" altLang="ko-KR" sz="18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</a:rPr>
              <a:t>연성롤러 </a:t>
            </a:r>
            <a:r>
              <a:rPr lang="en-US" altLang="ko-KR" sz="1100" b="1" dirty="0">
                <a:solidFill>
                  <a:schemeClr val="tx2"/>
                </a:solidFill>
                <a:latin typeface="+mj-ea"/>
                <a:ea typeface="+mj-ea"/>
              </a:rPr>
              <a:t>(EPDM/</a:t>
            </a:r>
            <a:r>
              <a:rPr lang="ko-KR" altLang="en-US" sz="1100" b="1" dirty="0" err="1">
                <a:solidFill>
                  <a:schemeClr val="tx2"/>
                </a:solidFill>
                <a:latin typeface="+mj-ea"/>
                <a:ea typeface="+mj-ea"/>
              </a:rPr>
              <a:t>서모런</a:t>
            </a:r>
            <a:r>
              <a:rPr lang="en-US" altLang="ko-KR" sz="1100" b="1" dirty="0">
                <a:solidFill>
                  <a:schemeClr val="tx2"/>
                </a:solidFill>
                <a:latin typeface="+mj-ea"/>
                <a:ea typeface="+mj-ea"/>
              </a:rPr>
              <a:t>/PP)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불용성 </a:t>
            </a: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아노드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(DH-CNT)</a:t>
            </a:r>
            <a:endParaRPr lang="ko-KR" altLang="en-US" sz="18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베어링블럭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&amp; 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기어 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(UPE, PVDF, PP)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스프레이노즐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/</a:t>
            </a: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이덕터</a:t>
            </a:r>
            <a:endParaRPr lang="en-US" altLang="ko-KR" sz="1800" b="1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동</a:t>
            </a:r>
            <a:r>
              <a:rPr lang="en-US" altLang="ko-KR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/</a:t>
            </a:r>
            <a:r>
              <a:rPr lang="ko-KR" altLang="en-US" sz="1800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금 도금용 카본필터</a:t>
            </a:r>
            <a:endParaRPr lang="en-US" altLang="ko-KR" sz="1800" b="1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디지털 유량계</a:t>
            </a:r>
            <a:r>
              <a:rPr lang="en-US" altLang="ko-KR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/</a:t>
            </a:r>
            <a:r>
              <a:rPr lang="ko-KR" altLang="en-US" b="1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압력계</a:t>
            </a:r>
            <a:endParaRPr lang="en-US" altLang="ko-KR" b="1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세라믹브러시</a:t>
            </a:r>
            <a:endParaRPr lang="en-US" altLang="ko-KR" sz="1800" b="1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58594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A82E392-1072-170A-D080-0445E5541593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PCB equipment solution</a:t>
            </a:r>
          </a:p>
          <a:p>
            <a:pPr algn="l"/>
            <a:r>
              <a:rPr lang="en-US" altLang="ko-KR" dirty="0"/>
              <a:t>Long service life </a:t>
            </a:r>
            <a:r>
              <a:rPr lang="ko-KR" altLang="en-US" dirty="0"/>
              <a:t>세라믹 브러시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5A79A8-D880-05A0-2668-8C0FEC39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473993"/>
            <a:ext cx="7569456" cy="4164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C9D907-D43D-A2B7-725B-F0543D40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553367"/>
            <a:ext cx="3124200" cy="1709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619A1A-CAF1-FC78-00A6-67DD16E78590}"/>
              </a:ext>
            </a:extLst>
          </p:cNvPr>
          <p:cNvSpPr txBox="1"/>
          <p:nvPr/>
        </p:nvSpPr>
        <p:spPr>
          <a:xfrm>
            <a:off x="304800" y="1325563"/>
            <a:ext cx="46147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emove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buried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permanently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Uniform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insulating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soluble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4. Copper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electroplating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blackening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Burr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7. Surface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grinding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ceramics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stainless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steel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1608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48200" y="533400"/>
            <a:ext cx="7543800" cy="48323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800" dirty="0">
                <a:latin typeface="Arial Narrow" panose="020B0606020202030204" pitchFamily="34" charset="0"/>
              </a:rPr>
              <a:t>아시아 </a:t>
            </a:r>
            <a:r>
              <a:rPr lang="en-US" altLang="ko-KR" sz="1800" dirty="0">
                <a:latin typeface="Arial Narrow" panose="020B0606020202030204" pitchFamily="34" charset="0"/>
              </a:rPr>
              <a:t>1</a:t>
            </a:r>
            <a:r>
              <a:rPr lang="ko-KR" altLang="en-US" sz="1800" dirty="0">
                <a:latin typeface="Arial Narrow" panose="020B0606020202030204" pitchFamily="34" charset="0"/>
              </a:rPr>
              <a:t>위 펄스</a:t>
            </a:r>
            <a:r>
              <a:rPr lang="en-US" altLang="ko-KR" sz="1800" dirty="0">
                <a:latin typeface="Arial Narrow" panose="020B0606020202030204" pitchFamily="34" charset="0"/>
              </a:rPr>
              <a:t>/DC </a:t>
            </a:r>
            <a:r>
              <a:rPr lang="ko-KR" altLang="en-US" sz="1800" dirty="0">
                <a:latin typeface="Arial Narrow" panose="020B0606020202030204" pitchFamily="34" charset="0"/>
              </a:rPr>
              <a:t>정류기공급사  독일</a:t>
            </a:r>
            <a:r>
              <a:rPr lang="en-US" altLang="ko-KR" sz="1800" dirty="0">
                <a:latin typeface="Arial Narrow" panose="020B0606020202030204" pitchFamily="34" charset="0"/>
              </a:rPr>
              <a:t>/</a:t>
            </a:r>
            <a:r>
              <a:rPr lang="ko-KR" altLang="en-US" sz="1800" dirty="0">
                <a:latin typeface="Arial Narrow" panose="020B0606020202030204" pitchFamily="34" charset="0"/>
              </a:rPr>
              <a:t>미국</a:t>
            </a:r>
            <a:r>
              <a:rPr lang="en-US" altLang="ko-KR" sz="1800" dirty="0">
                <a:latin typeface="Arial Narrow" panose="020B0606020202030204" pitchFamily="34" charset="0"/>
              </a:rPr>
              <a:t>/</a:t>
            </a:r>
            <a:r>
              <a:rPr lang="ko-KR" altLang="en-US" sz="1800" dirty="0">
                <a:latin typeface="Arial Narrow" panose="020B0606020202030204" pitchFamily="34" charset="0"/>
              </a:rPr>
              <a:t>일본산 대비 저렴</a:t>
            </a:r>
            <a:r>
              <a:rPr lang="en-US" altLang="ko-KR" sz="1800" dirty="0">
                <a:latin typeface="Arial Narrow" panose="020B0606020202030204" pitchFamily="34" charset="0"/>
              </a:rPr>
              <a:t>&amp;</a:t>
            </a:r>
            <a:r>
              <a:rPr lang="ko-KR" altLang="en-US" sz="1800" dirty="0">
                <a:latin typeface="Arial Narrow" panose="020B0606020202030204" pitchFamily="34" charset="0"/>
              </a:rPr>
              <a:t>고성능</a:t>
            </a:r>
            <a:endParaRPr lang="en-US" altLang="ko-KR" sz="1800" dirty="0">
              <a:latin typeface="Arial Narrow" panose="020B0606020202030204" pitchFamily="34" charset="0"/>
            </a:endParaRPr>
          </a:p>
          <a:p>
            <a:r>
              <a:rPr lang="ko-KR" altLang="en-US" sz="1800" dirty="0">
                <a:latin typeface="Arial Narrow" panose="020B0606020202030204" pitchFamily="34" charset="0"/>
              </a:rPr>
              <a:t>다양한 </a:t>
            </a:r>
            <a:r>
              <a:rPr lang="en-US" altLang="ko-KR" sz="1800" dirty="0">
                <a:latin typeface="Arial Narrow" panose="020B0606020202030204" pitchFamily="34" charset="0"/>
              </a:rPr>
              <a:t>Multistage</a:t>
            </a:r>
            <a:r>
              <a:rPr lang="ko-KR" altLang="en-US" sz="1800" dirty="0">
                <a:latin typeface="Arial Narrow" panose="020B0606020202030204" pitchFamily="34" charset="0"/>
              </a:rPr>
              <a:t> </a:t>
            </a:r>
            <a:r>
              <a:rPr lang="en-US" altLang="ko-KR" sz="1800" dirty="0">
                <a:latin typeface="Arial Narrow" panose="020B0606020202030204" pitchFamily="34" charset="0"/>
              </a:rPr>
              <a:t>Wave form </a:t>
            </a:r>
            <a:r>
              <a:rPr lang="ko-KR" altLang="en-US" sz="1800" dirty="0">
                <a:latin typeface="Arial Narrow" panose="020B0606020202030204" pitchFamily="34" charset="0"/>
              </a:rPr>
              <a:t>및 </a:t>
            </a:r>
            <a:r>
              <a:rPr lang="ko-KR" altLang="en-US" sz="1800" dirty="0" err="1">
                <a:latin typeface="Arial Narrow" panose="020B0606020202030204" pitchFamily="34" charset="0"/>
              </a:rPr>
              <a:t>상이동</a:t>
            </a:r>
            <a:r>
              <a:rPr lang="ko-KR" altLang="en-US" sz="1800" dirty="0">
                <a:latin typeface="Arial Narrow" panose="020B0606020202030204" pitchFamily="34" charset="0"/>
              </a:rPr>
              <a:t> 설정가능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PPR </a:t>
            </a:r>
            <a:r>
              <a:rPr lang="ko-KR" altLang="en-US" sz="1800" dirty="0">
                <a:latin typeface="Arial Narrow" panose="020B0606020202030204" pitchFamily="34" charset="0"/>
              </a:rPr>
              <a:t>도금</a:t>
            </a:r>
            <a:r>
              <a:rPr lang="en-US" altLang="ko-KR" sz="1800" dirty="0">
                <a:latin typeface="Arial Narrow" panose="020B0606020202030204" pitchFamily="34" charset="0"/>
              </a:rPr>
              <a:t>, THF </a:t>
            </a:r>
            <a:r>
              <a:rPr lang="ko-KR" altLang="en-US" sz="1800" dirty="0">
                <a:latin typeface="Arial Narrow" panose="020B0606020202030204" pitchFamily="34" charset="0"/>
              </a:rPr>
              <a:t>도금 적용</a:t>
            </a:r>
            <a:r>
              <a:rPr lang="en-US" altLang="ko-KR" sz="1800" dirty="0">
                <a:latin typeface="Arial Narrow" panose="020B0606020202030204" pitchFamily="34" charset="0"/>
              </a:rPr>
              <a:t>, DC </a:t>
            </a:r>
            <a:r>
              <a:rPr lang="ko-KR" altLang="en-US" sz="1800" dirty="0">
                <a:latin typeface="Arial Narrow" panose="020B0606020202030204" pitchFamily="34" charset="0"/>
              </a:rPr>
              <a:t>설정 가능</a:t>
            </a:r>
            <a:endParaRPr lang="en-US" altLang="ko-KR" sz="1800" dirty="0">
              <a:latin typeface="Arial Narrow" panose="020B0606020202030204" pitchFamily="34" charset="0"/>
            </a:endParaRPr>
          </a:p>
          <a:p>
            <a:r>
              <a:rPr lang="en-US" altLang="ko-KR" sz="1800" dirty="0">
                <a:latin typeface="Arial Narrow" panose="020B0606020202030204" pitchFamily="34" charset="0"/>
              </a:rPr>
              <a:t>4</a:t>
            </a:r>
            <a:r>
              <a:rPr lang="ko-KR" altLang="en-US" sz="1800" dirty="0">
                <a:latin typeface="Arial Narrow" panose="020B0606020202030204" pitchFamily="34" charset="0"/>
              </a:rPr>
              <a:t>개의 아웃풋으로 적은 정류기 공간 차지</a:t>
            </a:r>
            <a:r>
              <a:rPr lang="en-US" altLang="ko-KR" sz="1800" dirty="0">
                <a:latin typeface="Arial Narrow" panose="020B0606020202030204" pitchFamily="34" charset="0"/>
              </a:rPr>
              <a:t>, (</a:t>
            </a:r>
            <a:r>
              <a:rPr lang="ko-KR" altLang="en-US" sz="1800" dirty="0" err="1">
                <a:latin typeface="Arial Narrow" panose="020B0606020202030204" pitchFamily="34" charset="0"/>
              </a:rPr>
              <a:t>수냉식</a:t>
            </a:r>
            <a:r>
              <a:rPr lang="en-US" altLang="ko-KR" sz="1800" dirty="0">
                <a:latin typeface="Arial Narrow" panose="020B0606020202030204" pitchFamily="34" charset="0"/>
              </a:rPr>
              <a:t>, </a:t>
            </a:r>
            <a:r>
              <a:rPr lang="ko-KR" altLang="en-US" sz="1800" dirty="0" err="1">
                <a:latin typeface="Arial Narrow" panose="020B0606020202030204" pitchFamily="34" charset="0"/>
              </a:rPr>
              <a:t>공냉식</a:t>
            </a:r>
            <a:r>
              <a:rPr lang="en-US" altLang="ko-KR" sz="1800" dirty="0">
                <a:latin typeface="Arial Narrow" panose="020B0606020202030204" pitchFamily="34" charset="0"/>
              </a:rPr>
              <a:t>), </a:t>
            </a:r>
            <a:r>
              <a:rPr lang="ko-KR" altLang="en-US" sz="1800" dirty="0">
                <a:latin typeface="Arial Narrow" panose="020B0606020202030204" pitchFamily="34" charset="0"/>
              </a:rPr>
              <a:t>각 </a:t>
            </a:r>
            <a:r>
              <a:rPr lang="en-US" altLang="ko-KR" sz="1800" dirty="0">
                <a:latin typeface="Arial Narrow" panose="020B0606020202030204" pitchFamily="34" charset="0"/>
              </a:rPr>
              <a:t>Wave form </a:t>
            </a:r>
            <a:r>
              <a:rPr lang="ko-KR" altLang="en-US" sz="1800" dirty="0">
                <a:latin typeface="Arial Narrow" panose="020B0606020202030204" pitchFamily="34" charset="0"/>
              </a:rPr>
              <a:t>개별적으로 설정가능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IGBT + </a:t>
            </a:r>
            <a:r>
              <a:rPr lang="en-US" altLang="ko-KR" sz="1800" dirty="0" err="1">
                <a:latin typeface="Arial Narrow" panose="020B0606020202030204" pitchFamily="34" charset="0"/>
              </a:rPr>
              <a:t>Mosfet</a:t>
            </a:r>
            <a:r>
              <a:rPr lang="en-US" altLang="ko-KR" sz="1800" dirty="0">
                <a:latin typeface="Arial Narrow" panose="020B0606020202030204" pitchFamily="34" charset="0"/>
              </a:rPr>
              <a:t> </a:t>
            </a:r>
            <a:r>
              <a:rPr lang="ko-KR" altLang="en-US" sz="1800" dirty="0">
                <a:latin typeface="Arial Narrow" panose="020B0606020202030204" pitchFamily="34" charset="0"/>
              </a:rPr>
              <a:t>방식으로 초고속 전환</a:t>
            </a:r>
            <a:r>
              <a:rPr lang="en-US" altLang="ko-KR" sz="1800" dirty="0">
                <a:latin typeface="Arial Narrow" panose="020B0606020202030204" pitchFamily="34" charset="0"/>
              </a:rPr>
              <a:t>,  SCR </a:t>
            </a:r>
            <a:r>
              <a:rPr lang="ko-KR" altLang="en-US" sz="1800" dirty="0">
                <a:latin typeface="Arial Narrow" panose="020B0606020202030204" pitchFamily="34" charset="0"/>
              </a:rPr>
              <a:t>대비 </a:t>
            </a:r>
            <a:r>
              <a:rPr lang="en-US" altLang="ko-KR" sz="1800" dirty="0">
                <a:latin typeface="Arial Narrow" panose="020B0606020202030204" pitchFamily="34" charset="0"/>
              </a:rPr>
              <a:t>30% </a:t>
            </a:r>
            <a:r>
              <a:rPr lang="ko-KR" altLang="en-US" sz="1800" dirty="0">
                <a:latin typeface="Arial Narrow" panose="020B0606020202030204" pitchFamily="34" charset="0"/>
              </a:rPr>
              <a:t>전력비 절감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RS485</a:t>
            </a:r>
            <a:r>
              <a:rPr lang="ko-KR" altLang="en-US" sz="1800" dirty="0">
                <a:latin typeface="Arial Narrow" panose="020B0606020202030204" pitchFamily="34" charset="0"/>
              </a:rPr>
              <a:t>통신지원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r>
              <a:rPr lang="ko-KR" altLang="en-US" sz="1800" dirty="0">
                <a:latin typeface="Arial Narrow" panose="020B0606020202030204" pitchFamily="34" charset="0"/>
              </a:rPr>
              <a:t>데모용 </a:t>
            </a:r>
            <a:r>
              <a:rPr lang="en-US" altLang="ko-KR" sz="1800" dirty="0">
                <a:latin typeface="Arial Narrow" panose="020B0606020202030204" pitchFamily="34" charset="0"/>
              </a:rPr>
              <a:t>PPR </a:t>
            </a:r>
            <a:r>
              <a:rPr lang="ko-KR" altLang="en-US" sz="1800" dirty="0">
                <a:latin typeface="Arial Narrow" panose="020B0606020202030204" pitchFamily="34" charset="0"/>
              </a:rPr>
              <a:t>정류기 무상 테스트 가능</a:t>
            </a:r>
            <a:r>
              <a:rPr lang="en-US" altLang="ko-KR" sz="1800" dirty="0">
                <a:latin typeface="Arial Narrow" panose="020B0606020202030204" pitchFamily="34" charset="0"/>
              </a:rPr>
              <a:t>,  </a:t>
            </a:r>
          </a:p>
          <a:p>
            <a:r>
              <a:rPr lang="ko-KR" altLang="en-US" sz="1800" dirty="0">
                <a:latin typeface="Arial Narrow" panose="020B0606020202030204" pitchFamily="34" charset="0"/>
              </a:rPr>
              <a:t>고속도금 및 동소모량감소 </a:t>
            </a:r>
            <a:r>
              <a:rPr lang="en-US" altLang="ko-KR" sz="1800" dirty="0">
                <a:latin typeface="Arial Narrow" panose="020B0606020202030204" pitchFamily="34" charset="0"/>
              </a:rPr>
              <a:t>DC</a:t>
            </a:r>
            <a:r>
              <a:rPr lang="ko-KR" altLang="en-US" sz="1800" dirty="0">
                <a:latin typeface="Arial Narrow" panose="020B0606020202030204" pitchFamily="34" charset="0"/>
              </a:rPr>
              <a:t> </a:t>
            </a:r>
            <a:r>
              <a:rPr lang="en-US" altLang="ko-KR" sz="1800" dirty="0">
                <a:latin typeface="Arial Narrow" panose="020B060602020203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latin typeface="Arial Narrow" panose="020B0606020202030204" pitchFamily="34" charset="0"/>
                <a:sym typeface="Wingdings" panose="05000000000000000000" pitchFamily="2" charset="2"/>
              </a:rPr>
              <a:t>PPR </a:t>
            </a:r>
            <a:r>
              <a:rPr lang="ko-KR" altLang="en-US" sz="1800" dirty="0">
                <a:latin typeface="Arial Narrow" panose="020B0606020202030204" pitchFamily="34" charset="0"/>
                <a:sym typeface="Wingdings" panose="05000000000000000000" pitchFamily="2" charset="2"/>
              </a:rPr>
              <a:t>전환 엔지니어링</a:t>
            </a:r>
            <a:endParaRPr lang="en-US" altLang="ko-KR" sz="1800" dirty="0">
              <a:latin typeface="Arial Narrow" panose="020B0606020202030204" pitchFamily="34" charset="0"/>
            </a:endParaRPr>
          </a:p>
          <a:p>
            <a:r>
              <a:rPr lang="en-US" altLang="ko-KR" sz="1800" dirty="0">
                <a:latin typeface="Arial Narrow" panose="020B0606020202030204" pitchFamily="34" charset="0"/>
              </a:rPr>
              <a:t>WUS, TTM, SCC, Founder, </a:t>
            </a:r>
            <a:r>
              <a:rPr lang="en-US" altLang="ko-KR" sz="1800" dirty="0" err="1">
                <a:latin typeface="Arial Narrow" panose="020B0606020202030204" pitchFamily="34" charset="0"/>
              </a:rPr>
              <a:t>Mflex</a:t>
            </a:r>
            <a:r>
              <a:rPr lang="en-US" altLang="ko-KR" sz="1800" dirty="0">
                <a:latin typeface="Arial Narrow" panose="020B0606020202030204" pitchFamily="34" charset="0"/>
              </a:rPr>
              <a:t>, </a:t>
            </a:r>
            <a:r>
              <a:rPr lang="en-US" altLang="ko-KR" sz="1800" dirty="0" err="1">
                <a:latin typeface="Arial Narrow" panose="020B0606020202030204" pitchFamily="34" charset="0"/>
              </a:rPr>
              <a:t>KingWong</a:t>
            </a:r>
            <a:r>
              <a:rPr lang="en-US" altLang="ko-KR" sz="1800" dirty="0">
                <a:latin typeface="Arial Narrow" panose="020B0606020202030204" pitchFamily="34" charset="0"/>
              </a:rPr>
              <a:t> </a:t>
            </a:r>
            <a:r>
              <a:rPr lang="ko-KR" altLang="en-US" sz="1800" dirty="0">
                <a:latin typeface="Arial Narrow" panose="020B0606020202030204" pitchFamily="34" charset="0"/>
              </a:rPr>
              <a:t>등 상위 </a:t>
            </a:r>
            <a:r>
              <a:rPr lang="en-US" altLang="ko-KR" sz="1800" dirty="0">
                <a:latin typeface="Arial Narrow" panose="020B0606020202030204" pitchFamily="34" charset="0"/>
              </a:rPr>
              <a:t>PCB </a:t>
            </a:r>
            <a:r>
              <a:rPr lang="ko-KR" altLang="en-US" sz="1800" dirty="0">
                <a:latin typeface="Arial Narrow" panose="020B0606020202030204" pitchFamily="34" charset="0"/>
              </a:rPr>
              <a:t>고객</a:t>
            </a:r>
            <a:r>
              <a:rPr lang="en-US" altLang="ko-KR" sz="1800" dirty="0">
                <a:latin typeface="Arial Narrow" panose="020B0606020202030204" pitchFamily="34" charset="0"/>
              </a:rPr>
              <a:t>.</a:t>
            </a:r>
          </a:p>
          <a:p>
            <a:endParaRPr lang="en-US" altLang="ko-KR" sz="2000" dirty="0">
              <a:latin typeface="Arial Narrow" panose="020B0606020202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93DF42-F8A3-01C2-B539-31F8A70C1EDD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371967B8-E5C0-F987-83BE-0C92959BE634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output </a:t>
            </a:r>
            <a:r>
              <a:rPr lang="ko-KR" altLang="en-US" dirty="0"/>
              <a:t>펄스</a:t>
            </a:r>
            <a:r>
              <a:rPr lang="en-US" altLang="ko-KR" dirty="0"/>
              <a:t>/DC</a:t>
            </a:r>
            <a:r>
              <a:rPr lang="ko-KR" altLang="en-US" dirty="0"/>
              <a:t> 정류기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D39467-42DC-C8EA-DDE8-0F025D8C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0" y="1041831"/>
            <a:ext cx="4320000" cy="262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B29397-8CB4-79CF-0A02-5333A9C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" y="3531451"/>
            <a:ext cx="4320000" cy="26509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50BC7-9648-6C43-DE3F-A93BF67DA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720" y="3774969"/>
            <a:ext cx="7858549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3717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197635" y="1287621"/>
            <a:ext cx="5099050" cy="531018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2000" dirty="0">
                <a:latin typeface="Arial Narrow" panose="020B0606020202030204" pitchFamily="34" charset="0"/>
              </a:rPr>
              <a:t>이탈리아 </a:t>
            </a:r>
            <a:r>
              <a:rPr lang="en-US" altLang="ko-KR" sz="2000" dirty="0">
                <a:latin typeface="Arial Narrow" panose="020B0606020202030204" pitchFamily="34" charset="0"/>
              </a:rPr>
              <a:t>CNT </a:t>
            </a:r>
            <a:r>
              <a:rPr lang="ko-KR" altLang="en-US" sz="2000" dirty="0">
                <a:latin typeface="Arial Narrow" panose="020B0606020202030204" pitchFamily="34" charset="0"/>
              </a:rPr>
              <a:t>사와 기술제휴</a:t>
            </a:r>
            <a:r>
              <a:rPr lang="en-US" altLang="ko-KR" sz="2000" dirty="0">
                <a:latin typeface="Arial Narrow" panose="020B0606020202030204" pitchFamily="34" charset="0"/>
              </a:rPr>
              <a:t>.   </a:t>
            </a:r>
          </a:p>
          <a:p>
            <a:r>
              <a:rPr lang="ko-KR" altLang="en-US" sz="2000" dirty="0">
                <a:latin typeface="Arial Narrow" panose="020B0606020202030204" pitchFamily="34" charset="0"/>
              </a:rPr>
              <a:t>최저 </a:t>
            </a:r>
            <a:r>
              <a:rPr lang="ko-KR" altLang="en-US" sz="2000" dirty="0" err="1">
                <a:latin typeface="Arial Narrow" panose="020B0606020202030204" pitchFamily="34" charset="0"/>
              </a:rPr>
              <a:t>광택제</a:t>
            </a:r>
            <a:r>
              <a:rPr lang="ko-KR" altLang="en-US" sz="2000" dirty="0">
                <a:latin typeface="Arial Narrow" panose="020B0606020202030204" pitchFamily="34" charset="0"/>
              </a:rPr>
              <a:t> 소모량</a:t>
            </a:r>
            <a:r>
              <a:rPr lang="en-US" altLang="ko-KR" sz="2000" dirty="0">
                <a:latin typeface="Arial Narrow" panose="020B0606020202030204" pitchFamily="34" charset="0"/>
              </a:rPr>
              <a:t>.  </a:t>
            </a:r>
          </a:p>
          <a:p>
            <a:r>
              <a:rPr lang="ko-KR" altLang="en-US" sz="2000" dirty="0" err="1">
                <a:latin typeface="Arial Narrow" panose="020B0606020202030204" pitchFamily="34" charset="0"/>
              </a:rPr>
              <a:t>긴수명과</a:t>
            </a:r>
            <a:r>
              <a:rPr lang="ko-KR" altLang="en-US" sz="2000" dirty="0">
                <a:latin typeface="Arial Narrow" panose="020B0606020202030204" pitchFamily="34" charset="0"/>
              </a:rPr>
              <a:t> 신뢰성</a:t>
            </a:r>
            <a:r>
              <a:rPr lang="en-US" altLang="ko-KR" sz="2000" dirty="0">
                <a:latin typeface="Arial Narrow" panose="020B0606020202030204" pitchFamily="34" charset="0"/>
              </a:rPr>
              <a:t>.  </a:t>
            </a:r>
          </a:p>
          <a:p>
            <a:r>
              <a:rPr lang="ko-KR" altLang="en-US" sz="2000" dirty="0">
                <a:latin typeface="Arial Narrow" panose="020B0606020202030204" pitchFamily="34" charset="0"/>
              </a:rPr>
              <a:t>수평</a:t>
            </a:r>
            <a:r>
              <a:rPr lang="en-US" altLang="ko-KR" sz="2000" dirty="0">
                <a:latin typeface="Arial Narrow" panose="020B0606020202030204" pitchFamily="34" charset="0"/>
              </a:rPr>
              <a:t>, </a:t>
            </a:r>
            <a:r>
              <a:rPr lang="ko-KR" altLang="en-US" sz="2000" dirty="0">
                <a:latin typeface="Arial Narrow" panose="020B0606020202030204" pitchFamily="34" charset="0"/>
              </a:rPr>
              <a:t>수직 적용</a:t>
            </a:r>
            <a:r>
              <a:rPr lang="en-US" altLang="ko-KR" sz="2000" dirty="0">
                <a:latin typeface="Arial Narrow" panose="020B0606020202030204" pitchFamily="34" charset="0"/>
              </a:rPr>
              <a:t>.  </a:t>
            </a:r>
          </a:p>
          <a:p>
            <a:r>
              <a:rPr lang="ko-KR" altLang="en-US" sz="2000" dirty="0" err="1">
                <a:latin typeface="Arial Narrow" panose="020B0606020202030204" pitchFamily="34" charset="0"/>
              </a:rPr>
              <a:t>메쉬</a:t>
            </a:r>
            <a:r>
              <a:rPr lang="ko-KR" altLang="en-US" sz="2000" dirty="0">
                <a:latin typeface="Arial Narrow" panose="020B0606020202030204" pitchFamily="34" charset="0"/>
              </a:rPr>
              <a:t> 와 평판 타입 선택 </a:t>
            </a:r>
            <a:r>
              <a:rPr lang="en-US" altLang="ko-KR" sz="2000" dirty="0">
                <a:latin typeface="Arial Narrow" panose="020B0606020202030204" pitchFamily="34" charset="0"/>
              </a:rPr>
              <a:t> </a:t>
            </a:r>
          </a:p>
          <a:p>
            <a:r>
              <a:rPr lang="ko-KR" altLang="en-US" sz="2000" dirty="0">
                <a:latin typeface="Arial Narrow" panose="020B0606020202030204" pitchFamily="34" charset="0"/>
              </a:rPr>
              <a:t>고객사 디자인에 맞추어 제작</a:t>
            </a:r>
            <a:r>
              <a:rPr lang="en-US" altLang="ko-KR" sz="2000" dirty="0">
                <a:latin typeface="Arial Narrow" panose="020B0606020202030204" pitchFamily="34" charset="0"/>
              </a:rPr>
              <a:t>.  </a:t>
            </a:r>
          </a:p>
          <a:p>
            <a:pPr marL="0" indent="0">
              <a:buNone/>
            </a:pPr>
            <a:r>
              <a:rPr lang="en-US" altLang="ko-KR" b="1" dirty="0">
                <a:latin typeface="Arial Narrow" panose="020B0606020202030204" pitchFamily="34" charset="0"/>
              </a:rPr>
              <a:t>Application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DC Cu plating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PPR Cu plating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Platinum Anode for Gold plating</a:t>
            </a:r>
          </a:p>
          <a:p>
            <a:r>
              <a:rPr lang="en-US" altLang="ko-KR" sz="1800" dirty="0">
                <a:latin typeface="Arial Narrow" panose="020B0606020202030204" pitchFamily="34" charset="0"/>
              </a:rPr>
              <a:t>Decorative coating</a:t>
            </a:r>
          </a:p>
          <a:p>
            <a:r>
              <a:rPr lang="en-US" altLang="ko-KR" sz="1800" dirty="0"/>
              <a:t>Fouling </a:t>
            </a:r>
            <a:r>
              <a:rPr lang="ko-KR" altLang="en-US" sz="1800" dirty="0"/>
              <a:t>방지 </a:t>
            </a:r>
            <a:r>
              <a:rPr lang="ko-KR" altLang="en-US" sz="1800" dirty="0" err="1"/>
              <a:t>냉가수</a:t>
            </a:r>
            <a:r>
              <a:rPr lang="ko-KR" altLang="en-US" sz="1800" dirty="0"/>
              <a:t> 소독 </a:t>
            </a:r>
            <a:r>
              <a:rPr lang="en-US" altLang="ko-KR" sz="1800" dirty="0"/>
              <a:t>(</a:t>
            </a:r>
            <a:r>
              <a:rPr lang="nl-NL" altLang="zh-CN" sz="1800" dirty="0">
                <a:ea typeface="微软雅黑" panose="020B0503020204020204" pitchFamily="34" charset="-122"/>
              </a:rPr>
              <a:t>IMO / USCG </a:t>
            </a:r>
            <a:r>
              <a:rPr lang="ko-KR" altLang="en-US" sz="1800" dirty="0">
                <a:ea typeface="微软雅黑" panose="020B0503020204020204" pitchFamily="34" charset="-122"/>
              </a:rPr>
              <a:t>규제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Cu foil production (ED)</a:t>
            </a:r>
          </a:p>
          <a:p>
            <a:r>
              <a:rPr lang="ko-KR" altLang="en-US" sz="1800" dirty="0"/>
              <a:t>폐수처리 </a:t>
            </a:r>
            <a:r>
              <a:rPr lang="ko-KR" altLang="en-US" sz="1800" dirty="0" err="1"/>
              <a:t>킬레이트</a:t>
            </a:r>
            <a:r>
              <a:rPr lang="ko-KR" altLang="en-US" sz="1800" dirty="0"/>
              <a:t> 분해 </a:t>
            </a:r>
            <a:r>
              <a:rPr lang="en-US" altLang="ko-KR" sz="1800" dirty="0"/>
              <a:t> </a:t>
            </a:r>
          </a:p>
          <a:p>
            <a:pPr lvl="1"/>
            <a:endParaRPr lang="en-US" altLang="ko-KR" sz="2000" dirty="0">
              <a:latin typeface="Arial Narrow" panose="020B0606020202030204" pitchFamily="34" charset="0"/>
            </a:endParaRPr>
          </a:p>
          <a:p>
            <a:endParaRPr lang="ko-KR" altLang="en-US" sz="2000" dirty="0">
              <a:latin typeface="Arial Narrow" panose="020B0606020202030204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</a:t>
            </a:r>
          </a:p>
          <a:p>
            <a:pPr algn="l"/>
            <a:r>
              <a:rPr lang="en-US" altLang="ko-KR" dirty="0"/>
              <a:t>Insoluble Anode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675239"/>
            <a:ext cx="3330795" cy="316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837" y="3881889"/>
            <a:ext cx="3240000" cy="2248267"/>
          </a:xfrm>
          <a:prstGeom prst="rect">
            <a:avLst/>
          </a:prstGeom>
        </p:spPr>
      </p:pic>
      <p:pic>
        <p:nvPicPr>
          <p:cNvPr id="2" name="Afbeelding 6" descr="6007-1033.tif">
            <a:extLst>
              <a:ext uri="{FF2B5EF4-FFF2-40B4-BE49-F238E27FC236}">
                <a16:creationId xmlns:a16="http://schemas.microsoft.com/office/drawing/2014/main" id="{51702A02-8431-12AA-DCDA-D965E144377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6236" y="751439"/>
            <a:ext cx="3287085" cy="2598584"/>
          </a:xfrm>
          <a:prstGeom prst="rect">
            <a:avLst/>
          </a:prstGeom>
        </p:spPr>
      </p:pic>
      <p:pic>
        <p:nvPicPr>
          <p:cNvPr id="6" name="Afbeelding 6" descr="00012(1).jpg">
            <a:extLst>
              <a:ext uri="{FF2B5EF4-FFF2-40B4-BE49-F238E27FC236}">
                <a16:creationId xmlns:a16="http://schemas.microsoft.com/office/drawing/2014/main" id="{CA4C9E0F-C3EF-FE0B-EC19-8979C54AFC2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16900" y="3506172"/>
            <a:ext cx="2949711" cy="267658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DE843E7-4871-C999-C17E-C6426960A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2"/>
          <a:stretch/>
        </p:blipFill>
        <p:spPr bwMode="auto">
          <a:xfrm>
            <a:off x="5434637" y="2380333"/>
            <a:ext cx="1575763" cy="14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94415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450941" y="1143000"/>
            <a:ext cx="5099050" cy="53101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lvl="1" indent="0">
              <a:buNone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Arial Narrow" panose="020B0606020202030204" pitchFamily="34" charset="0"/>
              </a:rPr>
              <a:t>Cu Foil Anode Customer – Battery, PCB</a:t>
            </a:r>
          </a:p>
          <a:p>
            <a:pPr marL="0" indent="0">
              <a:buNone/>
            </a:pPr>
            <a:endParaRPr lang="en-US" altLang="ko-KR" sz="1200" dirty="0">
              <a:latin typeface="Arial Narrow" panose="020B0606020202030204" pitchFamily="34" charset="0"/>
            </a:endParaRPr>
          </a:p>
          <a:p>
            <a:pPr marL="357188" indent="-357188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卢森堡电路铜箔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匈牙利工厂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嘉元科技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锂电生箔机阳极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华创新材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标箔生箔机阳极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江铜铜箔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锂电生箔机阳极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一体机阳极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安徽慧儒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标箔生箔机阳极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云南梓靖新材料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锂电生箔机阳极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defTabSz="384175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江西宏业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标箔生箔机阳极</a:t>
            </a: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江苏箔华电子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–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锂电生箔机阳极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一体机阳极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中色正锐  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 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压延铜箔处理机钛阳极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57188" indent="-357188" algn="l" defTabSz="384175" hangingPunct="1">
              <a:spcBef>
                <a:spcPts val="600"/>
              </a:spcBef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Etc.</a:t>
            </a:r>
          </a:p>
          <a:p>
            <a:pPr marL="0" indent="0">
              <a:buNone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endParaRPr lang="ko-KR" altLang="en-US" sz="2000" dirty="0">
              <a:latin typeface="Arial Narrow" panose="020B0606020202030204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</a:t>
            </a:r>
          </a:p>
          <a:p>
            <a:pPr algn="l"/>
            <a:r>
              <a:rPr lang="en-US" altLang="ko-KR" dirty="0"/>
              <a:t>DH-CNT Insoluble Anode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5E917D-347B-AD5B-93E6-574EA82B985D}"/>
              </a:ext>
            </a:extLst>
          </p:cNvPr>
          <p:cNvGrpSpPr/>
          <p:nvPr/>
        </p:nvGrpSpPr>
        <p:grpSpPr>
          <a:xfrm>
            <a:off x="5663301" y="990600"/>
            <a:ext cx="3368155" cy="5127775"/>
            <a:chOff x="855976" y="998106"/>
            <a:chExt cx="3368155" cy="5127775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77F66C5-8A98-7EF2-A72B-E08FEBA0E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976" y="998106"/>
              <a:ext cx="3368155" cy="2430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7724D454-8D10-30D5-18D7-6DF6E0BFA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976" y="3599763"/>
              <a:ext cx="3368155" cy="2526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图片 7">
            <a:extLst>
              <a:ext uri="{FF2B5EF4-FFF2-40B4-BE49-F238E27FC236}">
                <a16:creationId xmlns:a16="http://schemas.microsoft.com/office/drawing/2014/main" id="{7A9B0D3D-F0FE-F123-D740-099AE643FE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296209"/>
            <a:ext cx="3000759" cy="22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37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62400" y="1219200"/>
            <a:ext cx="8229600" cy="48323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600" dirty="0" err="1">
                <a:latin typeface="Arial Narrow" panose="020B0606020202030204" pitchFamily="34" charset="0"/>
              </a:rPr>
              <a:t>풀링</a:t>
            </a:r>
            <a:r>
              <a:rPr lang="ko-KR" altLang="en-US" sz="1600" dirty="0">
                <a:latin typeface="Arial Narrow" panose="020B0606020202030204" pitchFamily="34" charset="0"/>
              </a:rPr>
              <a:t> 속도 </a:t>
            </a:r>
            <a:r>
              <a:rPr lang="en-US" altLang="ko-KR" sz="1600" dirty="0">
                <a:latin typeface="Arial Narrow" panose="020B0606020202030204" pitchFamily="34" charset="0"/>
              </a:rPr>
              <a:t>: 1</a:t>
            </a:r>
            <a:r>
              <a:rPr lang="ko-KR" altLang="en-US" sz="1600" dirty="0">
                <a:latin typeface="Arial Narrow" panose="020B0606020202030204" pitchFamily="34" charset="0"/>
              </a:rPr>
              <a:t>～</a:t>
            </a:r>
            <a:r>
              <a:rPr lang="en-US" altLang="ko-KR" sz="1600" dirty="0">
                <a:latin typeface="Arial Narrow" panose="020B0606020202030204" pitchFamily="34" charset="0"/>
              </a:rPr>
              <a:t>8000</a:t>
            </a:r>
            <a:r>
              <a:rPr lang="el-GR" altLang="ko-KR" sz="1600" dirty="0">
                <a:latin typeface="Arial Narrow" panose="020B0606020202030204" pitchFamily="34" charset="0"/>
              </a:rPr>
              <a:t>μ</a:t>
            </a:r>
            <a:r>
              <a:rPr lang="en-US" altLang="ko-KR" sz="1600" dirty="0">
                <a:latin typeface="Arial Narrow" panose="020B0606020202030204" pitchFamily="34" charset="0"/>
              </a:rPr>
              <a:t>m/s/ resolution:1</a:t>
            </a:r>
            <a:r>
              <a:rPr lang="el-GR" altLang="ko-KR" sz="1600" dirty="0">
                <a:latin typeface="Arial Narrow" panose="020B0606020202030204" pitchFamily="34" charset="0"/>
              </a:rPr>
              <a:t>μ</a:t>
            </a:r>
            <a:r>
              <a:rPr lang="en-US" altLang="ko-KR" sz="1600" dirty="0">
                <a:latin typeface="Arial Narrow" panose="020B0606020202030204" pitchFamily="34" charset="0"/>
              </a:rPr>
              <a:t>m/s;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Stroke length: MAX 260 mm</a:t>
            </a:r>
            <a:r>
              <a:rPr lang="ko-KR" altLang="en-US" sz="1600" dirty="0">
                <a:latin typeface="Arial Narrow" panose="020B0606020202030204" pitchFamily="34" charset="0"/>
              </a:rPr>
              <a:t>，</a:t>
            </a:r>
            <a:r>
              <a:rPr lang="en-US" altLang="ko-KR" sz="1600" dirty="0">
                <a:latin typeface="Arial Narrow" panose="020B0606020202030204" pitchFamily="34" charset="0"/>
              </a:rPr>
              <a:t>resolution:1mm</a:t>
            </a:r>
            <a:r>
              <a:rPr lang="ko-KR" altLang="en-US" sz="1600" dirty="0">
                <a:latin typeface="Arial Narrow" panose="020B0606020202030204" pitchFamily="34" charset="0"/>
              </a:rPr>
              <a:t>；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Substrate size: MIN 10×10mm, MAX 200×200mm</a:t>
            </a:r>
            <a:r>
              <a:rPr lang="ko-KR" altLang="en-US" sz="1600" dirty="0">
                <a:latin typeface="Arial Narrow" panose="020B0606020202030204" pitchFamily="34" charset="0"/>
              </a:rPr>
              <a:t>，</a:t>
            </a:r>
            <a:endParaRPr lang="en-US" altLang="ko-KR" sz="1600" dirty="0">
              <a:latin typeface="Arial Narrow" panose="020B0606020202030204" pitchFamily="34" charset="0"/>
            </a:endParaRPr>
          </a:p>
          <a:p>
            <a:r>
              <a:rPr lang="en-US" altLang="ko-KR" sz="1600" dirty="0">
                <a:latin typeface="Arial Narrow" panose="020B0606020202030204" pitchFamily="34" charset="0"/>
              </a:rPr>
              <a:t>MAX thickness 10mm;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Dipping time: 1</a:t>
            </a:r>
            <a:r>
              <a:rPr lang="ko-KR" altLang="en-US" sz="1600" dirty="0">
                <a:latin typeface="Arial Narrow" panose="020B0606020202030204" pitchFamily="34" charset="0"/>
              </a:rPr>
              <a:t>～</a:t>
            </a:r>
            <a:r>
              <a:rPr lang="en-US" altLang="ko-KR" sz="1600" dirty="0">
                <a:latin typeface="Arial Narrow" panose="020B0606020202030204" pitchFamily="34" charset="0"/>
              </a:rPr>
              <a:t>3600s</a:t>
            </a:r>
            <a:r>
              <a:rPr lang="ko-KR" altLang="en-US" sz="1600" dirty="0">
                <a:latin typeface="Arial Narrow" panose="020B0606020202030204" pitchFamily="34" charset="0"/>
              </a:rPr>
              <a:t>，</a:t>
            </a:r>
            <a:r>
              <a:rPr lang="en-US" altLang="ko-KR" sz="1600" dirty="0">
                <a:latin typeface="Arial Narrow" panose="020B0606020202030204" pitchFamily="34" charset="0"/>
              </a:rPr>
              <a:t>resolution:1s;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Dipping-Coating cycle times: 1</a:t>
            </a:r>
            <a:r>
              <a:rPr lang="ko-KR" altLang="en-US" sz="1600" dirty="0">
                <a:latin typeface="Arial Narrow" panose="020B0606020202030204" pitchFamily="34" charset="0"/>
              </a:rPr>
              <a:t>～</a:t>
            </a:r>
            <a:r>
              <a:rPr lang="en-US" altLang="ko-KR" sz="1600" dirty="0">
                <a:latin typeface="Arial Narrow" panose="020B0606020202030204" pitchFamily="34" charset="0"/>
              </a:rPr>
              <a:t>1000 times;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Cycle interval: 1</a:t>
            </a:r>
            <a:r>
              <a:rPr lang="ko-KR" altLang="en-US" sz="1600" dirty="0">
                <a:latin typeface="Arial Narrow" panose="020B0606020202030204" pitchFamily="34" charset="0"/>
              </a:rPr>
              <a:t>～</a:t>
            </a:r>
            <a:r>
              <a:rPr lang="en-US" altLang="ko-KR" sz="1600" dirty="0">
                <a:latin typeface="Arial Narrow" panose="020B0606020202030204" pitchFamily="34" charset="0"/>
              </a:rPr>
              <a:t>3600s</a:t>
            </a:r>
            <a:r>
              <a:rPr lang="ko-KR" altLang="en-US" sz="1600" dirty="0">
                <a:latin typeface="Arial Narrow" panose="020B0606020202030204" pitchFamily="34" charset="0"/>
              </a:rPr>
              <a:t>，</a:t>
            </a:r>
            <a:r>
              <a:rPr lang="en-US" altLang="ko-KR" sz="1600" dirty="0">
                <a:latin typeface="Arial Narrow" panose="020B0606020202030204" pitchFamily="34" charset="0"/>
              </a:rPr>
              <a:t>resolution:1s;</a:t>
            </a:r>
          </a:p>
          <a:p>
            <a:r>
              <a:rPr lang="en-US" altLang="ko-KR" sz="1600" dirty="0">
                <a:latin typeface="Arial Narrow" panose="020B0606020202030204" pitchFamily="34" charset="0"/>
              </a:rPr>
              <a:t>Dimensions (L×W×H): 440×300×780mm;</a:t>
            </a:r>
          </a:p>
          <a:p>
            <a:endParaRPr lang="en-US" altLang="ko-KR" sz="1600" b="1" dirty="0">
              <a:solidFill>
                <a:srgbClr val="002060"/>
              </a:solidFill>
              <a:latin typeface="Arial Narrow" panose="020B0606020202030204" pitchFamily="34" charset="0"/>
              <a:ea typeface="맑은 고딕" pitchFamily="50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002060"/>
                </a:solidFill>
                <a:latin typeface="Arial Narrow" panose="020B0606020202030204" pitchFamily="34" charset="0"/>
                <a:ea typeface="맑은 고딕" pitchFamily="50" charset="-127"/>
              </a:rPr>
              <a:t>Feature</a:t>
            </a:r>
          </a:p>
          <a:p>
            <a:r>
              <a:rPr lang="ko-KR" altLang="en-US" sz="1400" dirty="0" err="1">
                <a:latin typeface="Arial Narrow" panose="020B0606020202030204" pitchFamily="34" charset="0"/>
              </a:rPr>
              <a:t>서보모터와</a:t>
            </a:r>
            <a:r>
              <a:rPr lang="ko-KR" altLang="en-US" sz="1400" dirty="0">
                <a:latin typeface="Arial Narrow" panose="020B0606020202030204" pitchFamily="34" charset="0"/>
              </a:rPr>
              <a:t> </a:t>
            </a:r>
            <a:r>
              <a:rPr lang="ko-KR" altLang="en-US" sz="1400" dirty="0" err="1">
                <a:latin typeface="Arial Narrow" panose="020B0606020202030204" pitchFamily="34" charset="0"/>
              </a:rPr>
              <a:t>고정밀</a:t>
            </a:r>
            <a:r>
              <a:rPr lang="ko-KR" altLang="en-US" sz="1400" dirty="0">
                <a:latin typeface="Arial Narrow" panose="020B0606020202030204" pitchFamily="34" charset="0"/>
              </a:rPr>
              <a:t> </a:t>
            </a:r>
            <a:r>
              <a:rPr lang="ko-KR" altLang="en-US" sz="1400" dirty="0" err="1">
                <a:latin typeface="Arial Narrow" panose="020B0606020202030204" pitchFamily="34" charset="0"/>
              </a:rPr>
              <a:t>작동모듈사용</a:t>
            </a:r>
            <a:r>
              <a:rPr lang="ko-KR" altLang="en-US" sz="1400" dirty="0">
                <a:latin typeface="Arial Narrow" panose="020B0606020202030204" pitchFamily="34" charset="0"/>
              </a:rPr>
              <a:t> 부드럽고 안정적인 코팅속도 </a:t>
            </a:r>
            <a:r>
              <a:rPr lang="en-US" altLang="ko-KR" sz="1400" dirty="0">
                <a:latin typeface="Arial Narrow" panose="020B0606020202030204" pitchFamily="34" charset="0"/>
              </a:rPr>
              <a:t> </a:t>
            </a:r>
          </a:p>
          <a:p>
            <a:r>
              <a:rPr lang="en-US" altLang="ko-KR" sz="1400" dirty="0">
                <a:latin typeface="Arial Narrow" panose="020B0606020202030204" pitchFamily="34" charset="0"/>
              </a:rPr>
              <a:t>100% </a:t>
            </a:r>
            <a:r>
              <a:rPr lang="ko-KR" altLang="en-US" sz="1400" dirty="0" err="1">
                <a:latin typeface="Arial Narrow" panose="020B0606020202030204" pitchFamily="34" charset="0"/>
              </a:rPr>
              <a:t>윤활불필요하며</a:t>
            </a:r>
            <a:r>
              <a:rPr lang="ko-KR" altLang="en-US" sz="1400" dirty="0">
                <a:latin typeface="Arial Narrow" panose="020B0606020202030204" pitchFamily="34" charset="0"/>
              </a:rPr>
              <a:t> 약품에 견디는 재질 채용</a:t>
            </a:r>
            <a:r>
              <a:rPr lang="en-US" altLang="ko-KR" sz="1400" dirty="0">
                <a:latin typeface="Arial Narrow" panose="020B0606020202030204" pitchFamily="34" charset="0"/>
              </a:rPr>
              <a:t>.   </a:t>
            </a:r>
          </a:p>
          <a:p>
            <a:r>
              <a:rPr lang="ko-KR" altLang="en-US" sz="1400" dirty="0">
                <a:latin typeface="Arial Narrow" panose="020B0606020202030204" pitchFamily="34" charset="0"/>
              </a:rPr>
              <a:t>다양한 파라미터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>
                <a:latin typeface="Arial Narrow" panose="020B0606020202030204" pitchFamily="34" charset="0"/>
              </a:rPr>
              <a:t>전자동 제어 </a:t>
            </a:r>
            <a:r>
              <a:rPr lang="en-US" altLang="ko-KR" sz="1400" dirty="0">
                <a:latin typeface="Arial Narrow" panose="020B0606020202030204" pitchFamily="34" charset="0"/>
              </a:rPr>
              <a:t>(</a:t>
            </a:r>
            <a:r>
              <a:rPr lang="ko-KR" altLang="en-US" sz="1400" dirty="0" err="1">
                <a:latin typeface="Arial Narrow" panose="020B0606020202030204" pitchFamily="34" charset="0"/>
              </a:rPr>
              <a:t>디핑</a:t>
            </a:r>
            <a:r>
              <a:rPr lang="en-US" altLang="ko-KR" sz="1400" dirty="0">
                <a:latin typeface="Arial Narrow" panose="020B0606020202030204" pitchFamily="34" charset="0"/>
              </a:rPr>
              <a:t>/</a:t>
            </a:r>
            <a:r>
              <a:rPr lang="ko-KR" altLang="en-US" sz="1400" dirty="0" err="1">
                <a:latin typeface="Arial Narrow" panose="020B0606020202030204" pitchFamily="34" charset="0"/>
              </a:rPr>
              <a:t>풀링속도조절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>
                <a:latin typeface="Arial Narrow" panose="020B0606020202030204" pitchFamily="34" charset="0"/>
              </a:rPr>
              <a:t>침적시간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 err="1">
                <a:latin typeface="Arial Narrow" panose="020B0606020202030204" pitchFamily="34" charset="0"/>
              </a:rPr>
              <a:t>스트로크거리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>
                <a:latin typeface="Arial Narrow" panose="020B0606020202030204" pitchFamily="34" charset="0"/>
              </a:rPr>
              <a:t>코팅사이클</a:t>
            </a:r>
            <a:r>
              <a:rPr lang="en-US" altLang="ko-KR" sz="1400" dirty="0">
                <a:latin typeface="Arial Narrow" panose="020B0606020202030204" pitchFamily="34" charset="0"/>
              </a:rPr>
              <a:t>, </a:t>
            </a:r>
            <a:r>
              <a:rPr lang="ko-KR" altLang="en-US" sz="1400" dirty="0" err="1">
                <a:latin typeface="Arial Narrow" panose="020B0606020202030204" pitchFamily="34" charset="0"/>
              </a:rPr>
              <a:t>코팅간격등</a:t>
            </a:r>
            <a:r>
              <a:rPr lang="en-US" altLang="ko-KR" sz="1400" dirty="0">
                <a:latin typeface="Arial Narrow" panose="020B0606020202030204" pitchFamily="34" charset="0"/>
              </a:rPr>
              <a:t>)   </a:t>
            </a:r>
          </a:p>
          <a:p>
            <a:r>
              <a:rPr lang="en-US" altLang="ko-KR" sz="1400" dirty="0">
                <a:latin typeface="Arial Narrow" panose="020B0606020202030204" pitchFamily="34" charset="0"/>
              </a:rPr>
              <a:t>4.3</a:t>
            </a:r>
            <a:r>
              <a:rPr lang="ko-KR" altLang="en-US" sz="1400" dirty="0">
                <a:latin typeface="Arial Narrow" panose="020B0606020202030204" pitchFamily="34" charset="0"/>
              </a:rPr>
              <a:t>인치 터치스크린 </a:t>
            </a:r>
            <a:r>
              <a:rPr lang="en-US" altLang="ko-KR" sz="1400" dirty="0">
                <a:latin typeface="Arial Narrow" panose="020B0606020202030204" pitchFamily="34" charset="0"/>
              </a:rPr>
              <a:t>HMI </a:t>
            </a:r>
            <a:r>
              <a:rPr lang="ko-KR" altLang="en-US" sz="1400" dirty="0">
                <a:latin typeface="Arial Narrow" panose="020B0606020202030204" pitchFamily="34" charset="0"/>
              </a:rPr>
              <a:t>사용</a:t>
            </a:r>
            <a:r>
              <a:rPr lang="en-US" altLang="ko-KR" sz="1400" dirty="0">
                <a:latin typeface="Arial Narrow" panose="020B0606020202030204" pitchFamily="34" charset="0"/>
              </a:rPr>
              <a:t>.  </a:t>
            </a:r>
            <a:r>
              <a:rPr lang="ko-KR" altLang="en-US" sz="1400" dirty="0">
                <a:latin typeface="Arial Narrow" panose="020B0606020202030204" pitchFamily="34" charset="0"/>
              </a:rPr>
              <a:t>모든 </a:t>
            </a:r>
            <a:r>
              <a:rPr lang="en-US" altLang="ko-KR" sz="1400" dirty="0">
                <a:latin typeface="Arial Narrow" panose="020B0606020202030204" pitchFamily="34" charset="0"/>
              </a:rPr>
              <a:t>step </a:t>
            </a:r>
            <a:r>
              <a:rPr lang="ko-KR" altLang="en-US" sz="1400" dirty="0">
                <a:latin typeface="Arial Narrow" panose="020B0606020202030204" pitchFamily="34" charset="0"/>
              </a:rPr>
              <a:t>와 파라미터 디스플레이됨</a:t>
            </a:r>
            <a:r>
              <a:rPr lang="en-US" altLang="ko-KR" sz="1400" dirty="0">
                <a:latin typeface="Arial Narrow" panose="020B0606020202030204" pitchFamily="34" charset="0"/>
              </a:rPr>
              <a:t> </a:t>
            </a:r>
          </a:p>
          <a:p>
            <a:r>
              <a:rPr lang="ko-KR" altLang="en-US" sz="1400" dirty="0" err="1">
                <a:latin typeface="Arial Narrow" panose="020B0606020202030204" pitchFamily="34" charset="0"/>
              </a:rPr>
              <a:t>특수설계된</a:t>
            </a:r>
            <a:r>
              <a:rPr lang="ko-KR" altLang="en-US" sz="1400" dirty="0">
                <a:latin typeface="Arial Narrow" panose="020B0606020202030204" pitchFamily="34" charset="0"/>
              </a:rPr>
              <a:t> </a:t>
            </a:r>
            <a:r>
              <a:rPr lang="ko-KR" altLang="en-US" sz="1400" dirty="0" err="1">
                <a:latin typeface="Arial Narrow" panose="020B0606020202030204" pitchFamily="34" charset="0"/>
              </a:rPr>
              <a:t>클램핑</a:t>
            </a:r>
            <a:r>
              <a:rPr lang="en-US" altLang="ko-KR" sz="1400" dirty="0">
                <a:latin typeface="Arial Narrow" panose="020B0606020202030204" pitchFamily="34" charset="0"/>
              </a:rPr>
              <a:t>- </a:t>
            </a:r>
            <a:r>
              <a:rPr lang="ko-KR" altLang="en-US" sz="1400" dirty="0">
                <a:latin typeface="Arial Narrow" panose="020B0606020202030204" pitchFamily="34" charset="0"/>
              </a:rPr>
              <a:t>깨지기 </a:t>
            </a:r>
            <a:r>
              <a:rPr lang="ko-KR" altLang="en-US" sz="1400" dirty="0" err="1">
                <a:latin typeface="Arial Narrow" panose="020B0606020202030204" pitchFamily="34" charset="0"/>
              </a:rPr>
              <a:t>쉬운제품</a:t>
            </a:r>
            <a:r>
              <a:rPr lang="ko-KR" altLang="en-US" sz="1400" dirty="0">
                <a:latin typeface="Arial Narrow" panose="020B0606020202030204" pitchFamily="34" charset="0"/>
              </a:rPr>
              <a:t> 사용가능</a:t>
            </a:r>
            <a:endParaRPr lang="en-US" altLang="ko-KR" sz="1400" dirty="0">
              <a:latin typeface="Arial Narrow" panose="020B0606020202030204" pitchFamily="34" charset="0"/>
            </a:endParaRPr>
          </a:p>
          <a:p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sheets, blocks, cylindrical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등 다양한 형상 </a:t>
            </a:r>
            <a:r>
              <a:rPr lang="ko-KR" altLang="en-US" sz="1400" dirty="0">
                <a:solidFill>
                  <a:srgbClr val="000000"/>
                </a:solidFill>
                <a:latin typeface="Arial Narrow" panose="020B0606020202030204" pitchFamily="34" charset="0"/>
              </a:rPr>
              <a:t>코팅 가능함</a:t>
            </a:r>
            <a:r>
              <a:rPr lang="en-US" altLang="ko-KR" sz="1400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  <a:endParaRPr lang="en-US" altLang="ko-KR" sz="1400" dirty="0">
              <a:latin typeface="Arial Narrow" panose="020B0606020202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621"/>
            <a:ext cx="3538638" cy="4764683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371967B8-E5C0-F987-83BE-0C92959BE634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b="1" dirty="0"/>
              <a:t>보조설비</a:t>
            </a:r>
            <a:endParaRPr lang="en-US" altLang="ko-KR" b="1" dirty="0"/>
          </a:p>
          <a:p>
            <a:pPr algn="l"/>
            <a:r>
              <a:rPr lang="ko-KR" altLang="en-US" sz="3600" dirty="0">
                <a:latin typeface="Tw Cen MT Condensed Extra Bold" pitchFamily="34" charset="0"/>
              </a:rPr>
              <a:t>연구용 </a:t>
            </a:r>
            <a:r>
              <a:rPr lang="en-US" altLang="ko-KR" sz="3600" dirty="0">
                <a:latin typeface="Tw Cen MT Condensed Extra Bold" pitchFamily="34" charset="0"/>
              </a:rPr>
              <a:t>Lab</a:t>
            </a:r>
            <a:r>
              <a:rPr lang="en-US" altLang="ko-KR" sz="3600" dirty="0">
                <a:solidFill>
                  <a:schemeClr val="tx1"/>
                </a:solidFill>
                <a:latin typeface="Tw Cen MT Condensed Extra Bold" pitchFamily="34" charset="0"/>
              </a:rPr>
              <a:t> scale Nano-Dip coater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84AADA-8FA9-B4AB-3327-31A148B6C8E3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08569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A23D7FB-4E83-8843-6C61-BB53E7250E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21673"/>
            <a:ext cx="9990138" cy="13255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4000" b="1" dirty="0"/>
              <a:t>Best squeezing system</a:t>
            </a:r>
            <a:endParaRPr lang="ko-KR" altLang="en-US" sz="4000" b="1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8CB4257-7650-BFAA-44EF-00441CDE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52" y="1458078"/>
            <a:ext cx="2655624" cy="19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77FBDF2-0858-7C3E-A78F-E3EEA90B662B}"/>
              </a:ext>
            </a:extLst>
          </p:cNvPr>
          <p:cNvGraphicFramePr>
            <a:graphicFrameLocks noGrp="1"/>
          </p:cNvGraphicFramePr>
          <p:nvPr/>
        </p:nvGraphicFramePr>
        <p:xfrm>
          <a:off x="563852" y="3429000"/>
          <a:ext cx="265562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2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7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Physical feature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Pore size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15~100 um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latin typeface="맑은 고딕" pitchFamily="50" charset="-127"/>
                          <a:ea typeface="맑은 고딕" pitchFamily="50" charset="-127"/>
                        </a:rPr>
                        <a:t>Porocity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75~90 %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Water Retention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300~400%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Specific Gravity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맑은 고딕" pitchFamily="50" charset="-127"/>
                          <a:ea typeface="맑은 고딕" pitchFamily="50" charset="-127"/>
                        </a:rPr>
                        <a:t>0.26 g/cm3</a:t>
                      </a:r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Heat resistance (air)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Heat resistance (water)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" name="Picture 2">
            <a:extLst>
              <a:ext uri="{FF2B5EF4-FFF2-40B4-BE49-F238E27FC236}">
                <a16:creationId xmlns:a16="http://schemas.microsoft.com/office/drawing/2014/main" id="{E810EA75-04AC-0476-7987-136922E6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3525" y="1490438"/>
            <a:ext cx="2556993" cy="19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CB595A2-83E0-55DC-5D0C-F5F5496E6585}"/>
              </a:ext>
            </a:extLst>
          </p:cNvPr>
          <p:cNvGraphicFramePr>
            <a:graphicFrameLocks noGrp="1"/>
          </p:cNvGraphicFramePr>
          <p:nvPr/>
        </p:nvGraphicFramePr>
        <p:xfrm>
          <a:off x="3507818" y="3429000"/>
          <a:ext cx="2588182" cy="192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Physical Feature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Pore size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  Um </a:t>
                      </a:r>
                      <a:b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(30~150 um)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7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Water Retention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280%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7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Max.Temp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7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Tensile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Strength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420 Kpa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Elongation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Picture 3">
            <a:extLst>
              <a:ext uri="{FF2B5EF4-FFF2-40B4-BE49-F238E27FC236}">
                <a16:creationId xmlns:a16="http://schemas.microsoft.com/office/drawing/2014/main" id="{3208BBB5-0103-7663-DD89-B49230B7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567" y="1480047"/>
            <a:ext cx="2743200" cy="19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6DDD558-CE32-5A23-BDC9-43C6DB688408}"/>
              </a:ext>
            </a:extLst>
          </p:cNvPr>
          <p:cNvGraphicFramePr>
            <a:graphicFrameLocks noGrp="1"/>
          </p:cNvGraphicFramePr>
          <p:nvPr/>
        </p:nvGraphicFramePr>
        <p:xfrm>
          <a:off x="6451784" y="3429000"/>
          <a:ext cx="2743200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Physical Feature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Pore size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150  Um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Porocity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Max.Temp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Water retention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Tensile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Strength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420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Kpa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Elongation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250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2ED5DF-B6D8-9EAC-595F-99A65AAEAE5B}"/>
              </a:ext>
            </a:extLst>
          </p:cNvPr>
          <p:cNvGraphicFramePr>
            <a:graphicFrameLocks noGrp="1"/>
          </p:cNvGraphicFramePr>
          <p:nvPr/>
        </p:nvGraphicFramePr>
        <p:xfrm>
          <a:off x="9395751" y="3429000"/>
          <a:ext cx="272687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Physical Feature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Pore size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 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Density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0.34 g/cm3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Max.Temp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Tensile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Strength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kg/cm2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Hardness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15º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F737846-B0FF-1900-0311-0ED7E74F9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751" y="1477552"/>
            <a:ext cx="2743201" cy="190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BF19F8-19C4-42DC-A28F-F669677B4950}"/>
              </a:ext>
            </a:extLst>
          </p:cNvPr>
          <p:cNvGrpSpPr/>
          <p:nvPr/>
        </p:nvGrpSpPr>
        <p:grpSpPr>
          <a:xfrm>
            <a:off x="756434" y="955447"/>
            <a:ext cx="838200" cy="461665"/>
            <a:chOff x="614991" y="847063"/>
            <a:chExt cx="838200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4E140A-3A71-C11A-171A-B59E8EAB20DE}"/>
                </a:ext>
              </a:extLst>
            </p:cNvPr>
            <p:cNvSpPr txBox="1"/>
            <p:nvPr/>
          </p:nvSpPr>
          <p:spPr>
            <a:xfrm>
              <a:off x="614991" y="847063"/>
              <a:ext cx="838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Tw Cen MT Condensed Extra Bold" pitchFamily="34" charset="0"/>
                </a:rPr>
                <a:t>EN-U</a:t>
              </a:r>
              <a:endParaRPr lang="ko-KR" altLang="en-US" sz="24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F7AE224-CB82-2BCA-1677-5F2B9553B705}"/>
                </a:ext>
              </a:extLst>
            </p:cNvPr>
            <p:cNvCxnSpPr>
              <a:cxnSpLocks/>
            </p:cNvCxnSpPr>
            <p:nvPr/>
          </p:nvCxnSpPr>
          <p:spPr>
            <a:xfrm>
              <a:off x="696582" y="868483"/>
              <a:ext cx="67501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BB8ADB-E21E-6F0A-FB63-4F14E3F17DC1}"/>
              </a:ext>
            </a:extLst>
          </p:cNvPr>
          <p:cNvGrpSpPr/>
          <p:nvPr/>
        </p:nvGrpSpPr>
        <p:grpSpPr>
          <a:xfrm>
            <a:off x="3611852" y="965711"/>
            <a:ext cx="838200" cy="461665"/>
            <a:chOff x="614991" y="847063"/>
            <a:chExt cx="838200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4BDFC9-4D65-A68B-77ED-BDBFC7F0AAD7}"/>
                </a:ext>
              </a:extLst>
            </p:cNvPr>
            <p:cNvSpPr txBox="1"/>
            <p:nvPr/>
          </p:nvSpPr>
          <p:spPr>
            <a:xfrm>
              <a:off x="614991" y="847063"/>
              <a:ext cx="838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Tw Cen MT Condensed Extra Bold" pitchFamily="34" charset="0"/>
                </a:rPr>
                <a:t>EN-C</a:t>
              </a:r>
              <a:endParaRPr lang="ko-KR" altLang="en-US" sz="2400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22FF4A1-A38C-FACA-C5A4-C8D52BDBD7FD}"/>
                </a:ext>
              </a:extLst>
            </p:cNvPr>
            <p:cNvCxnSpPr>
              <a:cxnSpLocks/>
            </p:cNvCxnSpPr>
            <p:nvPr/>
          </p:nvCxnSpPr>
          <p:spPr>
            <a:xfrm>
              <a:off x="696582" y="868483"/>
              <a:ext cx="67501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A078AE-FA37-16E0-26FD-13FCE28E62EF}"/>
              </a:ext>
            </a:extLst>
          </p:cNvPr>
          <p:cNvGrpSpPr/>
          <p:nvPr/>
        </p:nvGrpSpPr>
        <p:grpSpPr>
          <a:xfrm>
            <a:off x="6509018" y="944893"/>
            <a:ext cx="838200" cy="461665"/>
            <a:chOff x="614991" y="847063"/>
            <a:chExt cx="838200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6256B1-1C89-664F-9D3A-AAA92D30B800}"/>
                </a:ext>
              </a:extLst>
            </p:cNvPr>
            <p:cNvSpPr txBox="1"/>
            <p:nvPr/>
          </p:nvSpPr>
          <p:spPr>
            <a:xfrm>
              <a:off x="614991" y="847063"/>
              <a:ext cx="838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Tw Cen MT Condensed Extra Bold" pitchFamily="34" charset="0"/>
                </a:rPr>
                <a:t>EN-A</a:t>
              </a:r>
              <a:endParaRPr lang="ko-KR" altLang="en-US" sz="2400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3FBDF88-7362-DB61-3794-8BABF606B3BF}"/>
                </a:ext>
              </a:extLst>
            </p:cNvPr>
            <p:cNvCxnSpPr>
              <a:cxnSpLocks/>
            </p:cNvCxnSpPr>
            <p:nvPr/>
          </p:nvCxnSpPr>
          <p:spPr>
            <a:xfrm>
              <a:off x="696582" y="868483"/>
              <a:ext cx="67501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5AD2F5-9A5A-2439-2897-078D7B3B66B9}"/>
              </a:ext>
            </a:extLst>
          </p:cNvPr>
          <p:cNvGrpSpPr/>
          <p:nvPr/>
        </p:nvGrpSpPr>
        <p:grpSpPr>
          <a:xfrm>
            <a:off x="9346430" y="972440"/>
            <a:ext cx="838200" cy="461665"/>
            <a:chOff x="614991" y="847063"/>
            <a:chExt cx="838200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B046B1-386D-63DB-0DA4-CCC4F471D72C}"/>
                </a:ext>
              </a:extLst>
            </p:cNvPr>
            <p:cNvSpPr txBox="1"/>
            <p:nvPr/>
          </p:nvSpPr>
          <p:spPr>
            <a:xfrm>
              <a:off x="614991" y="847063"/>
              <a:ext cx="838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Tw Cen MT Condensed Extra Bold" pitchFamily="34" charset="0"/>
                </a:rPr>
                <a:t>EN-O</a:t>
              </a:r>
              <a:endParaRPr lang="ko-KR" altLang="en-US" sz="2400" dirty="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2ECE0F-C629-8F4B-AE41-B9B3DCCBEE98}"/>
                </a:ext>
              </a:extLst>
            </p:cNvPr>
            <p:cNvCxnSpPr>
              <a:cxnSpLocks/>
            </p:cNvCxnSpPr>
            <p:nvPr/>
          </p:nvCxnSpPr>
          <p:spPr>
            <a:xfrm>
              <a:off x="696582" y="868483"/>
              <a:ext cx="67501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CD2F4B3-B888-8223-E561-E8CBF49290E4}"/>
              </a:ext>
            </a:extLst>
          </p:cNvPr>
          <p:cNvSpPr txBox="1"/>
          <p:nvPr/>
        </p:nvSpPr>
        <p:spPr>
          <a:xfrm>
            <a:off x="553424" y="5517832"/>
            <a:ext cx="2743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일본산 원료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높은 내열성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수치안정성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내산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내알칼리성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1"/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Blackhole, Shadow, </a:t>
            </a:r>
            <a:r>
              <a:rPr lang="en-US" altLang="ko-KR" sz="1100" dirty="0" err="1">
                <a:latin typeface="맑은 고딕" pitchFamily="50" charset="-127"/>
                <a:ea typeface="맑은 고딕" pitchFamily="50" charset="-127"/>
              </a:rPr>
              <a:t>Eless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Cu, </a:t>
            </a:r>
          </a:p>
          <a:p>
            <a:pPr latinLnBrk="1"/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OSP, </a:t>
            </a:r>
            <a:r>
              <a:rPr lang="en-US" altLang="ko-KR" sz="1100" dirty="0" err="1">
                <a:latin typeface="맑은 고딕" pitchFamily="50" charset="-127"/>
                <a:ea typeface="맑은 고딕" pitchFamily="50" charset="-127"/>
              </a:rPr>
              <a:t>Multibond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작용</a:t>
            </a:r>
          </a:p>
          <a:p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E289EB-C942-FB26-A58E-5D21E05AE2A5}"/>
              </a:ext>
            </a:extLst>
          </p:cNvPr>
          <p:cNvSpPr txBox="1"/>
          <p:nvPr/>
        </p:nvSpPr>
        <p:spPr>
          <a:xfrm>
            <a:off x="3460421" y="5546526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일본산 원료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강한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내산성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수치안정성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Acid Etching / Acid cleaner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729482-6CB6-C1FE-9D02-8D97795CF370}"/>
              </a:ext>
            </a:extLst>
          </p:cNvPr>
          <p:cNvSpPr txBox="1"/>
          <p:nvPr/>
        </p:nvSpPr>
        <p:spPr>
          <a:xfrm>
            <a:off x="6433336" y="5527764"/>
            <a:ext cx="2743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일본산 원료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강한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친수성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흡수성 높음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수세공정 적용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atinLnBrk="1"/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4AB77C-583C-732E-5498-415414E07D74}"/>
              </a:ext>
            </a:extLst>
          </p:cNvPr>
          <p:cNvSpPr txBox="1"/>
          <p:nvPr/>
        </p:nvSpPr>
        <p:spPr>
          <a:xfrm>
            <a:off x="9419085" y="5527764"/>
            <a:ext cx="2743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일본산 원료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높은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친수성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높은 내산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내알칼리성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수치안정성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latinLnBrk="1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현상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에칭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4D84A-0F64-FD25-1E6A-10CB48F137F9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36603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" y="2027689"/>
            <a:ext cx="2160000" cy="376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2510520" y="1646689"/>
            <a:ext cx="3276600" cy="381000"/>
          </a:xfrm>
          <a:prstGeom prst="round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  <a:endParaRPr lang="ko-KR" altLang="en-US" sz="1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434320" y="2256289"/>
            <a:ext cx="3352800" cy="32766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FPCB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등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+mn-cs"/>
              </a:rPr>
              <a:t>초박판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 가이드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+mn-cs"/>
              </a:rPr>
              <a:t>프리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 양산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, PCB, LCD, IC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반도체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, Metal, Glass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처리 공정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일반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PCB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용 치수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22d*VP10*660*700</a:t>
            </a: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34d*VP16*660*700</a:t>
            </a: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34d*VP10*660*700</a:t>
            </a: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32d*VP13*690*720</a:t>
            </a:r>
          </a:p>
          <a:p>
            <a:pPr marL="731520" lvl="1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altLang="ko-KR" dirty="0"/>
              <a:t> 50d*VP16*660*700</a:t>
            </a:r>
          </a:p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74320" indent="-274320" fontAlgn="auto" latinLnBrk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+mn-cs"/>
              </a:rPr>
              <a:t>고객사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+mn-cs"/>
              </a:rPr>
              <a:t> 필요 치수에 따라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+mn-cs"/>
              </a:rPr>
              <a:t>주문제작함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lang="ko-KR" altLang="en-US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24520" y="1646689"/>
            <a:ext cx="2133600" cy="381000"/>
          </a:xfrm>
          <a:prstGeom prst="round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외형 호칭 치수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B996C99-3156-0F0F-E481-7E2232EB3A4E}"/>
              </a:ext>
            </a:extLst>
          </p:cNvPr>
          <p:cNvGrpSpPr>
            <a:grpSpLocks noChangeAspect="1"/>
          </p:cNvGrpSpPr>
          <p:nvPr/>
        </p:nvGrpSpPr>
        <p:grpSpPr>
          <a:xfrm>
            <a:off x="6172200" y="1593138"/>
            <a:ext cx="5562600" cy="3939751"/>
            <a:chOff x="2133600" y="-612053"/>
            <a:chExt cx="8398230" cy="594810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71198C-D175-2D6B-76BE-8CF054CB3EA0}"/>
                </a:ext>
              </a:extLst>
            </p:cNvPr>
            <p:cNvSpPr txBox="1"/>
            <p:nvPr/>
          </p:nvSpPr>
          <p:spPr>
            <a:xfrm>
              <a:off x="5123579" y="-612053"/>
              <a:ext cx="2731642" cy="591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재질</a:t>
              </a:r>
              <a:r>
                <a:rPr lang="en-US" altLang="zh-CN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A</a:t>
              </a:r>
              <a:r>
                <a:rPr lang="zh-CN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en-US" altLang="zh-CN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Vp</a:t>
              </a:r>
              <a:r>
                <a:rPr lang="en-US" altLang="zh-CN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*B*C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BDEDBFF-5CBA-E0FF-6487-686D003D9EF7}"/>
                </a:ext>
              </a:extLst>
            </p:cNvPr>
            <p:cNvGrpSpPr/>
            <p:nvPr/>
          </p:nvGrpSpPr>
          <p:grpSpPr>
            <a:xfrm>
              <a:off x="2133600" y="152400"/>
              <a:ext cx="8398230" cy="5183653"/>
              <a:chOff x="1791240" y="1064747"/>
              <a:chExt cx="8398230" cy="518365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2306A2E-096C-C469-6D0C-1197D37FF8FC}"/>
                  </a:ext>
                </a:extLst>
              </p:cNvPr>
              <p:cNvSpPr/>
              <p:nvPr/>
            </p:nvSpPr>
            <p:spPr>
              <a:xfrm>
                <a:off x="3429000" y="2171700"/>
                <a:ext cx="5181600" cy="17145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BCE16869-CDBA-6C06-4A58-138074529C3F}"/>
                  </a:ext>
                </a:extLst>
              </p:cNvPr>
              <p:cNvGrpSpPr/>
              <p:nvPr/>
            </p:nvGrpSpPr>
            <p:grpSpPr>
              <a:xfrm>
                <a:off x="2667000" y="2590801"/>
                <a:ext cx="6629400" cy="839771"/>
                <a:chOff x="2667000" y="2590801"/>
                <a:chExt cx="6629400" cy="839771"/>
              </a:xfrm>
            </p:grpSpPr>
            <p:sp>
              <p:nvSpPr>
                <p:cNvPr id="1061" name="직사각형 1060">
                  <a:extLst>
                    <a:ext uri="{FF2B5EF4-FFF2-40B4-BE49-F238E27FC236}">
                      <a16:creationId xmlns:a16="http://schemas.microsoft.com/office/drawing/2014/main" id="{9AD23531-3224-27A8-F0B7-A17109F3D24A}"/>
                    </a:ext>
                  </a:extLst>
                </p:cNvPr>
                <p:cNvSpPr/>
                <p:nvPr/>
              </p:nvSpPr>
              <p:spPr>
                <a:xfrm>
                  <a:off x="2667000" y="2590801"/>
                  <a:ext cx="6629400" cy="838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EN-C</a:t>
                  </a:r>
                  <a:endPara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2" name="직사각형 1061">
                  <a:extLst>
                    <a:ext uri="{FF2B5EF4-FFF2-40B4-BE49-F238E27FC236}">
                      <a16:creationId xmlns:a16="http://schemas.microsoft.com/office/drawing/2014/main" id="{07F8A5CC-E11C-23B0-735C-E1FFE57F9503}"/>
                    </a:ext>
                  </a:extLst>
                </p:cNvPr>
                <p:cNvSpPr/>
                <p:nvPr/>
              </p:nvSpPr>
              <p:spPr>
                <a:xfrm>
                  <a:off x="2667000" y="2590801"/>
                  <a:ext cx="6629400" cy="152400"/>
                </a:xfrm>
                <a:prstGeom prst="rect">
                  <a:avLst/>
                </a:prstGeom>
                <a:pattFill prst="dkUpDiag">
                  <a:fgClr>
                    <a:schemeClr val="accent1"/>
                  </a:fgClr>
                  <a:bgClr>
                    <a:schemeClr val="bg1"/>
                  </a:bgClr>
                </a:patt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63" name="직사각형 1062">
                  <a:extLst>
                    <a:ext uri="{FF2B5EF4-FFF2-40B4-BE49-F238E27FC236}">
                      <a16:creationId xmlns:a16="http://schemas.microsoft.com/office/drawing/2014/main" id="{FD213CBC-FA79-B337-4E33-208C227AD8AD}"/>
                    </a:ext>
                  </a:extLst>
                </p:cNvPr>
                <p:cNvSpPr/>
                <p:nvPr/>
              </p:nvSpPr>
              <p:spPr>
                <a:xfrm>
                  <a:off x="2667000" y="3278172"/>
                  <a:ext cx="6629400" cy="152400"/>
                </a:xfrm>
                <a:prstGeom prst="rect">
                  <a:avLst/>
                </a:prstGeom>
                <a:pattFill prst="dkUpDiag">
                  <a:fgClr>
                    <a:schemeClr val="accent1"/>
                  </a:fgClr>
                  <a:bgClr>
                    <a:schemeClr val="bg1"/>
                  </a:bgClr>
                </a:patt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C1BD1CA-A756-475C-06BF-5628340BAEEB}"/>
                  </a:ext>
                </a:extLst>
              </p:cNvPr>
              <p:cNvSpPr/>
              <p:nvPr/>
            </p:nvSpPr>
            <p:spPr>
              <a:xfrm>
                <a:off x="8915400" y="2514600"/>
                <a:ext cx="76200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80A815A-EFDB-85D4-A46E-F7D3A52318DE}"/>
                  </a:ext>
                </a:extLst>
              </p:cNvPr>
              <p:cNvSpPr/>
              <p:nvPr/>
            </p:nvSpPr>
            <p:spPr>
              <a:xfrm>
                <a:off x="3002830" y="2447041"/>
                <a:ext cx="76200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BA5BDF3-D2F9-04AB-9C7C-001730B206E9}"/>
                  </a:ext>
                </a:extLst>
              </p:cNvPr>
              <p:cNvCxnSpPr/>
              <p:nvPr/>
            </p:nvCxnSpPr>
            <p:spPr>
              <a:xfrm>
                <a:off x="9601200" y="2743201"/>
                <a:ext cx="0" cy="534971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직선 연결선 1023">
                <a:extLst>
                  <a:ext uri="{FF2B5EF4-FFF2-40B4-BE49-F238E27FC236}">
                    <a16:creationId xmlns:a16="http://schemas.microsoft.com/office/drawing/2014/main" id="{F9E4A0FD-3286-F33B-30A2-98737727AD6E}"/>
                  </a:ext>
                </a:extLst>
              </p:cNvPr>
              <p:cNvCxnSpPr/>
              <p:nvPr/>
            </p:nvCxnSpPr>
            <p:spPr>
              <a:xfrm>
                <a:off x="3429000" y="1828800"/>
                <a:ext cx="51816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D7ACDE58-3FA2-E9DB-341A-93683238AEEF}"/>
                  </a:ext>
                </a:extLst>
              </p:cNvPr>
              <p:cNvSpPr txBox="1"/>
              <p:nvPr/>
            </p:nvSpPr>
            <p:spPr>
              <a:xfrm>
                <a:off x="5735106" y="1478012"/>
                <a:ext cx="505907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26" name="직선 연결선 1025">
                <a:extLst>
                  <a:ext uri="{FF2B5EF4-FFF2-40B4-BE49-F238E27FC236}">
                    <a16:creationId xmlns:a16="http://schemas.microsoft.com/office/drawing/2014/main" id="{58459D5F-9F66-AE9A-3B71-4C5800508E01}"/>
                  </a:ext>
                </a:extLst>
              </p:cNvPr>
              <p:cNvCxnSpPr/>
              <p:nvPr/>
            </p:nvCxnSpPr>
            <p:spPr>
              <a:xfrm>
                <a:off x="2667000" y="1371600"/>
                <a:ext cx="6629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42F44E2E-3D85-7DE4-CE4B-56270CC29C76}"/>
                  </a:ext>
                </a:extLst>
              </p:cNvPr>
              <p:cNvSpPr txBox="1"/>
              <p:nvPr/>
            </p:nvSpPr>
            <p:spPr>
              <a:xfrm>
                <a:off x="5697007" y="1064747"/>
                <a:ext cx="518231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F1B626C3-AC60-53F5-5FDF-7BB464806734}"/>
                  </a:ext>
                </a:extLst>
              </p:cNvPr>
              <p:cNvCxnSpPr/>
              <p:nvPr/>
            </p:nvCxnSpPr>
            <p:spPr>
              <a:xfrm>
                <a:off x="8610600" y="1828800"/>
                <a:ext cx="685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직선 연결선 1029">
                <a:extLst>
                  <a:ext uri="{FF2B5EF4-FFF2-40B4-BE49-F238E27FC236}">
                    <a16:creationId xmlns:a16="http://schemas.microsoft.com/office/drawing/2014/main" id="{0CA01117-A65E-F913-AAA0-0FD03CF51314}"/>
                  </a:ext>
                </a:extLst>
              </p:cNvPr>
              <p:cNvCxnSpPr/>
              <p:nvPr/>
            </p:nvCxnSpPr>
            <p:spPr>
              <a:xfrm>
                <a:off x="9296400" y="1249414"/>
                <a:ext cx="0" cy="1265187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직선 연결선 1030">
                <a:extLst>
                  <a:ext uri="{FF2B5EF4-FFF2-40B4-BE49-F238E27FC236}">
                    <a16:creationId xmlns:a16="http://schemas.microsoft.com/office/drawing/2014/main" id="{10181A59-BA3A-912A-8E1A-9457599C8320}"/>
                  </a:ext>
                </a:extLst>
              </p:cNvPr>
              <p:cNvCxnSpPr/>
              <p:nvPr/>
            </p:nvCxnSpPr>
            <p:spPr>
              <a:xfrm>
                <a:off x="2667000" y="1325614"/>
                <a:ext cx="0" cy="1265187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직선 연결선 1031">
                <a:extLst>
                  <a:ext uri="{FF2B5EF4-FFF2-40B4-BE49-F238E27FC236}">
                    <a16:creationId xmlns:a16="http://schemas.microsoft.com/office/drawing/2014/main" id="{92723E0B-7DBB-F075-D5C2-01E276775EB3}"/>
                  </a:ext>
                </a:extLst>
              </p:cNvPr>
              <p:cNvCxnSpPr/>
              <p:nvPr/>
            </p:nvCxnSpPr>
            <p:spPr>
              <a:xfrm>
                <a:off x="9906000" y="2590800"/>
                <a:ext cx="0" cy="83820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직선 연결선 1032">
                <a:extLst>
                  <a:ext uri="{FF2B5EF4-FFF2-40B4-BE49-F238E27FC236}">
                    <a16:creationId xmlns:a16="http://schemas.microsoft.com/office/drawing/2014/main" id="{6E1439CC-2137-BC5B-FF7C-025D3990B726}"/>
                  </a:ext>
                </a:extLst>
              </p:cNvPr>
              <p:cNvCxnSpPr/>
              <p:nvPr/>
            </p:nvCxnSpPr>
            <p:spPr>
              <a:xfrm>
                <a:off x="2133600" y="2171700"/>
                <a:ext cx="0" cy="171450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직선 연결선 1033">
                <a:extLst>
                  <a:ext uri="{FF2B5EF4-FFF2-40B4-BE49-F238E27FC236}">
                    <a16:creationId xmlns:a16="http://schemas.microsoft.com/office/drawing/2014/main" id="{AD780991-CB99-96F7-8BC6-55A8465CC370}"/>
                  </a:ext>
                </a:extLst>
              </p:cNvPr>
              <p:cNvCxnSpPr/>
              <p:nvPr/>
            </p:nvCxnSpPr>
            <p:spPr>
              <a:xfrm>
                <a:off x="1981200" y="2171700"/>
                <a:ext cx="1295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직선 연결선 1034">
                <a:extLst>
                  <a:ext uri="{FF2B5EF4-FFF2-40B4-BE49-F238E27FC236}">
                    <a16:creationId xmlns:a16="http://schemas.microsoft.com/office/drawing/2014/main" id="{F7802C2D-6A2B-058C-1D28-604088ED73CF}"/>
                  </a:ext>
                </a:extLst>
              </p:cNvPr>
              <p:cNvCxnSpPr/>
              <p:nvPr/>
            </p:nvCxnSpPr>
            <p:spPr>
              <a:xfrm>
                <a:off x="1981200" y="3886200"/>
                <a:ext cx="1295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직선 연결선 1035">
                <a:extLst>
                  <a:ext uri="{FF2B5EF4-FFF2-40B4-BE49-F238E27FC236}">
                    <a16:creationId xmlns:a16="http://schemas.microsoft.com/office/drawing/2014/main" id="{2746E94A-BCD3-FDFE-85A0-2468D09A7B8A}"/>
                  </a:ext>
                </a:extLst>
              </p:cNvPr>
              <p:cNvCxnSpPr/>
              <p:nvPr/>
            </p:nvCxnSpPr>
            <p:spPr>
              <a:xfrm>
                <a:off x="9372600" y="2743200"/>
                <a:ext cx="304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직선 연결선 1036">
                <a:extLst>
                  <a:ext uri="{FF2B5EF4-FFF2-40B4-BE49-F238E27FC236}">
                    <a16:creationId xmlns:a16="http://schemas.microsoft.com/office/drawing/2014/main" id="{9551CABD-1DF5-645E-B211-10198E018E39}"/>
                  </a:ext>
                </a:extLst>
              </p:cNvPr>
              <p:cNvCxnSpPr/>
              <p:nvPr/>
            </p:nvCxnSpPr>
            <p:spPr>
              <a:xfrm>
                <a:off x="9372600" y="3278171"/>
                <a:ext cx="304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직선 연결선 1037">
                <a:extLst>
                  <a:ext uri="{FF2B5EF4-FFF2-40B4-BE49-F238E27FC236}">
                    <a16:creationId xmlns:a16="http://schemas.microsoft.com/office/drawing/2014/main" id="{75AF3739-90C1-7211-D787-A689FF27AA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2600" y="3429000"/>
                <a:ext cx="533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직선 연결선 1038">
                <a:extLst>
                  <a:ext uri="{FF2B5EF4-FFF2-40B4-BE49-F238E27FC236}">
                    <a16:creationId xmlns:a16="http://schemas.microsoft.com/office/drawing/2014/main" id="{DCD4FA8A-F528-8C49-7AB9-2C10FAB3C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4712" y="2590800"/>
                <a:ext cx="5334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2B99548C-920F-0F9D-15E3-F3E791F4A6F9}"/>
                  </a:ext>
                </a:extLst>
              </p:cNvPr>
              <p:cNvSpPr txBox="1"/>
              <p:nvPr/>
            </p:nvSpPr>
            <p:spPr>
              <a:xfrm>
                <a:off x="9264754" y="2819400"/>
                <a:ext cx="635310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vp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27BFDFE0-32D5-D2A1-1A1D-5C055338CC18}"/>
                  </a:ext>
                </a:extLst>
              </p:cNvPr>
              <p:cNvSpPr txBox="1"/>
              <p:nvPr/>
            </p:nvSpPr>
            <p:spPr>
              <a:xfrm>
                <a:off x="1791240" y="2814065"/>
                <a:ext cx="524393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42" name="연결선: 꺾임 1041">
                <a:extLst>
                  <a:ext uri="{FF2B5EF4-FFF2-40B4-BE49-F238E27FC236}">
                    <a16:creationId xmlns:a16="http://schemas.microsoft.com/office/drawing/2014/main" id="{BFBDCCD1-55EF-7B1C-3BC1-7AB645E9ED57}"/>
                  </a:ext>
                </a:extLst>
              </p:cNvPr>
              <p:cNvCxnSpPr>
                <a:cxnSpLocks/>
                <a:stCxn id="61" idx="2"/>
                <a:endCxn id="1043" idx="3"/>
              </p:cNvCxnSpPr>
              <p:nvPr/>
            </p:nvCxnSpPr>
            <p:spPr>
              <a:xfrm rot="16200000" flipH="1">
                <a:off x="8812370" y="3646331"/>
                <a:ext cx="1295335" cy="1013071"/>
              </a:xfrm>
              <a:prstGeom prst="bentConnector4">
                <a:avLst>
                  <a:gd name="adj1" fmla="val 34587"/>
                  <a:gd name="adj2" fmla="val 143371"/>
                </a:avLst>
              </a:prstGeom>
              <a:ln>
                <a:solidFill>
                  <a:srgbClr val="00B050"/>
                </a:solidFill>
                <a:prstDash val="dash"/>
                <a:headEnd type="oval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EF77E4BB-7442-5697-78C7-2F6E488DB78D}"/>
                  </a:ext>
                </a:extLst>
              </p:cNvPr>
              <p:cNvSpPr txBox="1"/>
              <p:nvPr/>
            </p:nvSpPr>
            <p:spPr>
              <a:xfrm>
                <a:off x="6271800" y="4401233"/>
                <a:ext cx="3694772" cy="798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세트 스크류 </a:t>
                </a:r>
                <a:r>
                  <a:rPr lang="ko-KR" altLang="en-US" sz="105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드릴홀</a:t>
                </a:r>
                <a:endPara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endParaRPr>
              </a:p>
              <a:p>
                <a:pPr algn="ctr"/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(</a:t>
                </a:r>
                <a:r>
                  <a:rPr lang="ko-KR" altLang="en-US" sz="105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홀직경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, </a:t>
                </a:r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위치는 고객사 가공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 Semilight" panose="020B0502040204020203" pitchFamily="50" charset="-127"/>
                  </a:rPr>
                  <a:t>)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1044" name="직사각형 1043">
                <a:extLst>
                  <a:ext uri="{FF2B5EF4-FFF2-40B4-BE49-F238E27FC236}">
                    <a16:creationId xmlns:a16="http://schemas.microsoft.com/office/drawing/2014/main" id="{7C788E79-ADEE-99E7-6DFF-6C5E6F52FDA5}"/>
                  </a:ext>
                </a:extLst>
              </p:cNvPr>
              <p:cNvSpPr/>
              <p:nvPr/>
            </p:nvSpPr>
            <p:spPr>
              <a:xfrm>
                <a:off x="2667001" y="5522515"/>
                <a:ext cx="6677712" cy="455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5" name="직사각형 1044">
                <a:extLst>
                  <a:ext uri="{FF2B5EF4-FFF2-40B4-BE49-F238E27FC236}">
                    <a16:creationId xmlns:a16="http://schemas.microsoft.com/office/drawing/2014/main" id="{9813F68B-A1B3-19DE-D71B-B830D65BFE97}"/>
                  </a:ext>
                </a:extLst>
              </p:cNvPr>
              <p:cNvSpPr/>
              <p:nvPr/>
            </p:nvSpPr>
            <p:spPr>
              <a:xfrm>
                <a:off x="1797526" y="5675329"/>
                <a:ext cx="8334301" cy="15237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6" name="직사각형 1045">
                <a:extLst>
                  <a:ext uri="{FF2B5EF4-FFF2-40B4-BE49-F238E27FC236}">
                    <a16:creationId xmlns:a16="http://schemas.microsoft.com/office/drawing/2014/main" id="{95D7E114-5F13-5470-F035-4F1B8EAF5188}"/>
                  </a:ext>
                </a:extLst>
              </p:cNvPr>
              <p:cNvSpPr/>
              <p:nvPr/>
            </p:nvSpPr>
            <p:spPr>
              <a:xfrm>
                <a:off x="8991601" y="5401158"/>
                <a:ext cx="70923" cy="698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B6E77891-156A-A1C7-8D26-F4CE4BADE7ED}"/>
                  </a:ext>
                </a:extLst>
              </p:cNvPr>
              <p:cNvSpPr/>
              <p:nvPr/>
            </p:nvSpPr>
            <p:spPr>
              <a:xfrm>
                <a:off x="2977078" y="5397632"/>
                <a:ext cx="70923" cy="698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48" name="직선 연결선 1047">
                <a:extLst>
                  <a:ext uri="{FF2B5EF4-FFF2-40B4-BE49-F238E27FC236}">
                    <a16:creationId xmlns:a16="http://schemas.microsoft.com/office/drawing/2014/main" id="{F9BF3F70-F364-14A6-26E1-6F460FF31161}"/>
                  </a:ext>
                </a:extLst>
              </p:cNvPr>
              <p:cNvCxnSpPr/>
              <p:nvPr/>
            </p:nvCxnSpPr>
            <p:spPr>
              <a:xfrm>
                <a:off x="9704895" y="5451842"/>
                <a:ext cx="0" cy="534971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직선 연결선 1048">
                <a:extLst>
                  <a:ext uri="{FF2B5EF4-FFF2-40B4-BE49-F238E27FC236}">
                    <a16:creationId xmlns:a16="http://schemas.microsoft.com/office/drawing/2014/main" id="{E084A9C1-6B5E-90A3-CD58-16DC61955815}"/>
                  </a:ext>
                </a:extLst>
              </p:cNvPr>
              <p:cNvCxnSpPr/>
              <p:nvPr/>
            </p:nvCxnSpPr>
            <p:spPr>
              <a:xfrm>
                <a:off x="9476295" y="5486400"/>
                <a:ext cx="304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직선 연결선 1049">
                <a:extLst>
                  <a:ext uri="{FF2B5EF4-FFF2-40B4-BE49-F238E27FC236}">
                    <a16:creationId xmlns:a16="http://schemas.microsoft.com/office/drawing/2014/main" id="{239C022A-D2B8-62B9-921D-CB4FAE7A9246}"/>
                  </a:ext>
                </a:extLst>
              </p:cNvPr>
              <p:cNvCxnSpPr/>
              <p:nvPr/>
            </p:nvCxnSpPr>
            <p:spPr>
              <a:xfrm>
                <a:off x="9476295" y="5986812"/>
                <a:ext cx="304800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F31A4D64-6186-7321-7774-DE819B8572FF}"/>
                  </a:ext>
                </a:extLst>
              </p:cNvPr>
              <p:cNvSpPr txBox="1"/>
              <p:nvPr/>
            </p:nvSpPr>
            <p:spPr>
              <a:xfrm>
                <a:off x="5486400" y="5562149"/>
                <a:ext cx="1676400" cy="488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축 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(Shaft)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2" name="TextBox 1051">
                <a:extLst>
                  <a:ext uri="{FF2B5EF4-FFF2-40B4-BE49-F238E27FC236}">
                    <a16:creationId xmlns:a16="http://schemas.microsoft.com/office/drawing/2014/main" id="{524FB72D-EBF2-5A7D-613D-CA4705DFA1CE}"/>
                  </a:ext>
                </a:extLst>
              </p:cNvPr>
              <p:cNvSpPr txBox="1"/>
              <p:nvPr/>
            </p:nvSpPr>
            <p:spPr>
              <a:xfrm>
                <a:off x="2667000" y="4418028"/>
                <a:ext cx="2157337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EN-C core pipe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A2DA9198-9257-956A-82C9-BB60499FCBED}"/>
                  </a:ext>
                </a:extLst>
              </p:cNvPr>
              <p:cNvCxnSpPr>
                <a:stCxn id="1063" idx="1"/>
                <a:endCxn id="1052" idx="1"/>
              </p:cNvCxnSpPr>
              <p:nvPr/>
            </p:nvCxnSpPr>
            <p:spPr>
              <a:xfrm rot="10800000" flipV="1">
                <a:off x="2667000" y="3354374"/>
                <a:ext cx="24410" cy="130767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B050"/>
                </a:solidFill>
                <a:prstDash val="dash"/>
                <a:headEnd type="oval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4" name="TextBox 1053">
                <a:extLst>
                  <a:ext uri="{FF2B5EF4-FFF2-40B4-BE49-F238E27FC236}">
                    <a16:creationId xmlns:a16="http://schemas.microsoft.com/office/drawing/2014/main" id="{58D5EC7A-05B9-4C10-9FA4-62E0E71D2DE1}"/>
                  </a:ext>
                </a:extLst>
              </p:cNvPr>
              <p:cNvSpPr txBox="1"/>
              <p:nvPr/>
            </p:nvSpPr>
            <p:spPr>
              <a:xfrm>
                <a:off x="4776196" y="4437675"/>
                <a:ext cx="1251514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Sponge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55" name="연결선: 꺾임 1054">
                <a:extLst>
                  <a:ext uri="{FF2B5EF4-FFF2-40B4-BE49-F238E27FC236}">
                    <a16:creationId xmlns:a16="http://schemas.microsoft.com/office/drawing/2014/main" id="{BD50EF10-7BD5-4A5E-4A80-EC7BF5A5CD81}"/>
                  </a:ext>
                </a:extLst>
              </p:cNvPr>
              <p:cNvCxnSpPr>
                <a:stCxn id="59" idx="2"/>
                <a:endCxn id="1054" idx="0"/>
              </p:cNvCxnSpPr>
              <p:nvPr/>
            </p:nvCxnSpPr>
            <p:spPr>
              <a:xfrm rot="5400000">
                <a:off x="5435139" y="3853013"/>
                <a:ext cx="551476" cy="617846"/>
              </a:xfrm>
              <a:prstGeom prst="bentConnector3">
                <a:avLst/>
              </a:prstGeom>
              <a:ln>
                <a:solidFill>
                  <a:srgbClr val="00B050"/>
                </a:solidFill>
                <a:prstDash val="dash"/>
                <a:headEnd type="oval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직선 화살표 연결선 1055">
                <a:extLst>
                  <a:ext uri="{FF2B5EF4-FFF2-40B4-BE49-F238E27FC236}">
                    <a16:creationId xmlns:a16="http://schemas.microsoft.com/office/drawing/2014/main" id="{6578A84A-DD53-AB6B-FFE5-4551F89D23F3}"/>
                  </a:ext>
                </a:extLst>
              </p:cNvPr>
              <p:cNvCxnSpPr/>
              <p:nvPr/>
            </p:nvCxnSpPr>
            <p:spPr>
              <a:xfrm>
                <a:off x="2362200" y="52578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직선 화살표 연결선 1056">
                <a:extLst>
                  <a:ext uri="{FF2B5EF4-FFF2-40B4-BE49-F238E27FC236}">
                    <a16:creationId xmlns:a16="http://schemas.microsoft.com/office/drawing/2014/main" id="{513CECF2-6BAF-7F52-C80B-4351A246D0E5}"/>
                  </a:ext>
                </a:extLst>
              </p:cNvPr>
              <p:cNvCxnSpPr/>
              <p:nvPr/>
            </p:nvCxnSpPr>
            <p:spPr>
              <a:xfrm flipV="1">
                <a:off x="2362200" y="5791200"/>
                <a:ext cx="0" cy="4572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64B512E4-C0F6-859F-0E79-630A7BE2EAAA}"/>
                  </a:ext>
                </a:extLst>
              </p:cNvPr>
              <p:cNvSpPr txBox="1"/>
              <p:nvPr/>
            </p:nvSpPr>
            <p:spPr>
              <a:xfrm>
                <a:off x="2057400" y="5562600"/>
                <a:ext cx="527472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E</a:t>
                </a:r>
                <a:endParaRPr lang="ko-KR" altLang="en-US" sz="1050" dirty="0"/>
              </a:p>
            </p:txBody>
          </p:sp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A7C9A6F2-854D-2377-063A-625714A0EACF}"/>
                  </a:ext>
                </a:extLst>
              </p:cNvPr>
              <p:cNvSpPr txBox="1"/>
              <p:nvPr/>
            </p:nvSpPr>
            <p:spPr>
              <a:xfrm>
                <a:off x="9677401" y="5562600"/>
                <a:ext cx="512069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F</a:t>
                </a:r>
                <a:endParaRPr lang="ko-KR" altLang="en-US" sz="1050" dirty="0"/>
              </a:p>
            </p:txBody>
          </p: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09FF5CB-7F5D-23E3-4906-C8E54C9DD4B5}"/>
                  </a:ext>
                </a:extLst>
              </p:cNvPr>
              <p:cNvSpPr txBox="1"/>
              <p:nvPr/>
            </p:nvSpPr>
            <p:spPr>
              <a:xfrm>
                <a:off x="8763000" y="1524000"/>
                <a:ext cx="539796" cy="488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</a:t>
                </a:r>
                <a:endPara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065" name="제목 4">
            <a:extLst>
              <a:ext uri="{FF2B5EF4-FFF2-40B4-BE49-F238E27FC236}">
                <a16:creationId xmlns:a16="http://schemas.microsoft.com/office/drawing/2014/main" id="{EA4DB84F-C8D5-859C-509D-75E87C43C9D2}"/>
              </a:ext>
            </a:extLst>
          </p:cNvPr>
          <p:cNvSpPr txBox="1">
            <a:spLocks/>
          </p:cNvSpPr>
          <p:nvPr/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EN Sponge roller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486AB9-3C9C-53ED-D13A-0621513320EE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24518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Innovative Drag-reduction – </a:t>
            </a:r>
            <a:r>
              <a:rPr lang="en-US" altLang="ko-KR" b="1" dirty="0" err="1"/>
              <a:t>EnSave</a:t>
            </a:r>
            <a:endParaRPr lang="en-US" altLang="ko-KR" dirty="0"/>
          </a:p>
          <a:p>
            <a:pPr algn="l"/>
            <a:r>
              <a:rPr lang="en-US" altLang="ko-KR" dirty="0"/>
              <a:t>Spiral Weight Roller (</a:t>
            </a:r>
            <a:r>
              <a:rPr lang="ko-KR" altLang="en-US" dirty="0"/>
              <a:t>특허등록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7758CA-8B7F-5011-6742-B1905E5E8E82}"/>
              </a:ext>
            </a:extLst>
          </p:cNvPr>
          <p:cNvGrpSpPr>
            <a:grpSpLocks noChangeAspect="1"/>
          </p:cNvGrpSpPr>
          <p:nvPr/>
        </p:nvGrpSpPr>
        <p:grpSpPr>
          <a:xfrm>
            <a:off x="1447800" y="1287621"/>
            <a:ext cx="9144000" cy="4719259"/>
            <a:chOff x="812800" y="889635"/>
            <a:chExt cx="10778050" cy="5562600"/>
          </a:xfrm>
        </p:grpSpPr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id="{49F05384-CC67-7151-5677-EDCC69CFA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800" y="889635"/>
              <a:ext cx="10349510" cy="5562600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F1D6BD-ACDD-E5A5-E2E1-82703E57A946}"/>
                </a:ext>
              </a:extLst>
            </p:cNvPr>
            <p:cNvSpPr txBox="1"/>
            <p:nvPr/>
          </p:nvSpPr>
          <p:spPr>
            <a:xfrm>
              <a:off x="6201826" y="3097828"/>
              <a:ext cx="5389024" cy="916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스폰지롤러 판넬표면 및 </a:t>
              </a:r>
              <a:r>
                <a:rPr lang="en-US" altLang="ko-KR" sz="1400" b="1" dirty="0">
                  <a:solidFill>
                    <a:schemeClr val="tx2"/>
                  </a:solidFill>
                </a:rPr>
                <a:t>MVH 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바닥의 약품흡수후</a:t>
              </a:r>
              <a:endParaRPr lang="en-US" altLang="ko-KR" sz="1400" b="1" dirty="0">
                <a:solidFill>
                  <a:schemeClr val="tx2"/>
                </a:solidFill>
              </a:endParaRPr>
            </a:p>
            <a:p>
              <a:r>
                <a:rPr lang="ko-KR" altLang="en-US" sz="1400" b="1" dirty="0" err="1">
                  <a:solidFill>
                    <a:schemeClr val="tx2"/>
                  </a:solidFill>
                </a:rPr>
                <a:t>스파이럴롤러의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 그루브를 통해 약품이 좌우로 이동</a:t>
              </a:r>
              <a:endParaRPr lang="en-US" altLang="ko-KR" sz="1400" b="1" dirty="0">
                <a:solidFill>
                  <a:schemeClr val="tx2"/>
                </a:solidFill>
              </a:endParaRPr>
            </a:p>
            <a:p>
              <a:r>
                <a:rPr lang="ko-KR" altLang="en-US" sz="1400" b="1" dirty="0">
                  <a:solidFill>
                    <a:schemeClr val="tx2"/>
                  </a:solidFill>
                </a:rPr>
                <a:t>탱크로 회수됨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DDC6C8-9F43-8118-9400-ABF2C0E5B4A3}"/>
              </a:ext>
            </a:extLst>
          </p:cNvPr>
          <p:cNvSpPr txBox="1"/>
          <p:nvPr/>
        </p:nvSpPr>
        <p:spPr>
          <a:xfrm>
            <a:off x="7239000" y="4571226"/>
            <a:ext cx="65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특허등록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F267EE-AD88-6FD0-16F5-A8B2F39EEE56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96416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Innovative Drag-reduction - </a:t>
            </a:r>
            <a:r>
              <a:rPr lang="en-US" altLang="ko-KR" b="1" dirty="0" err="1"/>
              <a:t>EnSave</a:t>
            </a:r>
            <a:r>
              <a:rPr lang="en-US" altLang="ko-KR" dirty="0"/>
              <a:t> </a:t>
            </a:r>
          </a:p>
          <a:p>
            <a:pPr algn="l"/>
            <a:r>
              <a:rPr lang="en-US" altLang="ko-KR" dirty="0"/>
              <a:t>Spiral Weight Roller (</a:t>
            </a:r>
            <a:r>
              <a:rPr lang="ko-KR" altLang="en-US" dirty="0"/>
              <a:t>특허등록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0ABC956-AEDB-AFF5-F913-D914DD317F95}"/>
              </a:ext>
            </a:extLst>
          </p:cNvPr>
          <p:cNvGrpSpPr/>
          <p:nvPr/>
        </p:nvGrpSpPr>
        <p:grpSpPr>
          <a:xfrm>
            <a:off x="914400" y="1524000"/>
            <a:ext cx="10363200" cy="4419600"/>
            <a:chOff x="-42797" y="1905000"/>
            <a:chExt cx="8606022" cy="345281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31A8F7A-90D7-781A-4A70-24C6E3DB9B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797" y="1905000"/>
              <a:ext cx="8606022" cy="3452813"/>
              <a:chOff x="13963" y="3418840"/>
              <a:chExt cx="7466466" cy="2995613"/>
            </a:xfrm>
          </p:grpSpPr>
          <p:grpSp>
            <p:nvGrpSpPr>
              <p:cNvPr id="8" name="그룹 14">
                <a:extLst>
                  <a:ext uri="{FF2B5EF4-FFF2-40B4-BE49-F238E27FC236}">
                    <a16:creationId xmlns:a16="http://schemas.microsoft.com/office/drawing/2014/main" id="{F159B030-0766-37CD-6061-21A71F041BF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63" y="3418840"/>
                <a:ext cx="7466466" cy="2995613"/>
                <a:chOff x="763588" y="1354138"/>
                <a:chExt cx="9540682" cy="3827462"/>
              </a:xfrm>
            </p:grpSpPr>
            <p:grpSp>
              <p:nvGrpSpPr>
                <p:cNvPr id="14" name="그룹 6">
                  <a:extLst>
                    <a:ext uri="{FF2B5EF4-FFF2-40B4-BE49-F238E27FC236}">
                      <a16:creationId xmlns:a16="http://schemas.microsoft.com/office/drawing/2014/main" id="{2B0B788B-CF5B-9933-C146-30A4EDE6A0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63588" y="1429187"/>
                  <a:ext cx="9540682" cy="2580037"/>
                  <a:chOff x="536575" y="1724462"/>
                  <a:chExt cx="9539143" cy="2580037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C44A8771-C50D-0CDE-5C17-42BB3542C4C3}"/>
                      </a:ext>
                    </a:extLst>
                  </p:cNvPr>
                  <p:cNvSpPr/>
                  <p:nvPr/>
                </p:nvSpPr>
                <p:spPr>
                  <a:xfrm>
                    <a:off x="5282533" y="3126038"/>
                    <a:ext cx="4013783" cy="154153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400">
                      <a:latin typeface="+mj-lt"/>
                    </a:endParaRPr>
                  </a:p>
                </p:txBody>
              </p:sp>
              <p:grpSp>
                <p:nvGrpSpPr>
                  <p:cNvPr id="22" name="그룹 28">
                    <a:extLst>
                      <a:ext uri="{FF2B5EF4-FFF2-40B4-BE49-F238E27FC236}">
                        <a16:creationId xmlns:a16="http://schemas.microsoft.com/office/drawing/2014/main" id="{8C63CA8D-A896-F2C5-38F4-495CFF3C26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36575" y="3030538"/>
                    <a:ext cx="3200400" cy="914400"/>
                    <a:chOff x="-76200" y="2590800"/>
                    <a:chExt cx="4267200" cy="1219200"/>
                  </a:xfrm>
                </p:grpSpPr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id="{658912E8-5AC0-1D86-F3AD-A24B060C49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-76200" y="2591025"/>
                      <a:ext cx="1982216" cy="113586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lt"/>
                          <a:ea typeface="굴림" charset="-127"/>
                          <a:cs typeface="Arial" charset="0"/>
                        </a:rPr>
                        <a:t>Solution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lt"/>
                        <a:ea typeface="굴림" charset="-127"/>
                        <a:cs typeface="Arial" charset="0"/>
                      </a:endParaRPr>
                    </a:p>
                  </p:txBody>
                </p:sp>
                <p:sp>
                  <p:nvSpPr>
                    <p:cNvPr id="52" name="타원 51">
                      <a:extLst>
                        <a:ext uri="{FF2B5EF4-FFF2-40B4-BE49-F238E27FC236}">
                          <a16:creationId xmlns:a16="http://schemas.microsoft.com/office/drawing/2014/main" id="{C67B8B62-291E-514E-F5C8-6B88C1A563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524716" y="2591025"/>
                      <a:ext cx="608457" cy="608499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3" name="타원 52">
                      <a:extLst>
                        <a:ext uri="{FF2B5EF4-FFF2-40B4-BE49-F238E27FC236}">
                          <a16:creationId xmlns:a16="http://schemas.microsoft.com/office/drawing/2014/main" id="{0FF58D43-92B2-AB87-EA2A-F680AECCEDD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524716" y="3199524"/>
                      <a:ext cx="608457" cy="603091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4" name="타원 53">
                      <a:extLst>
                        <a:ext uri="{FF2B5EF4-FFF2-40B4-BE49-F238E27FC236}">
                          <a16:creationId xmlns:a16="http://schemas.microsoft.com/office/drawing/2014/main" id="{F6B05878-3B53-9E74-5DAD-1A73FF6A3BB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208892" y="2591025"/>
                      <a:ext cx="611160" cy="608499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5" name="타원 54">
                      <a:extLst>
                        <a:ext uri="{FF2B5EF4-FFF2-40B4-BE49-F238E27FC236}">
                          <a16:creationId xmlns:a16="http://schemas.microsoft.com/office/drawing/2014/main" id="{A859E342-637E-06F6-94EC-966D3370B6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208892" y="3199524"/>
                      <a:ext cx="611160" cy="603091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6" name="타원 55">
                      <a:extLst>
                        <a:ext uri="{FF2B5EF4-FFF2-40B4-BE49-F238E27FC236}">
                          <a16:creationId xmlns:a16="http://schemas.microsoft.com/office/drawing/2014/main" id="{F1BD5C6E-9F54-232E-C500-0B1EB7E1C7D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95771" y="2591025"/>
                      <a:ext cx="608455" cy="60849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7" name="타원 56">
                      <a:extLst>
                        <a:ext uri="{FF2B5EF4-FFF2-40B4-BE49-F238E27FC236}">
                          <a16:creationId xmlns:a16="http://schemas.microsoft.com/office/drawing/2014/main" id="{A8257BED-A0F2-32A3-1DA2-F157D322A2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95771" y="3199524"/>
                      <a:ext cx="608455" cy="60309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8" name="타원 57">
                      <a:extLst>
                        <a:ext uri="{FF2B5EF4-FFF2-40B4-BE49-F238E27FC236}">
                          <a16:creationId xmlns:a16="http://schemas.microsoft.com/office/drawing/2014/main" id="{5CDEC6CF-6E33-A9D5-C4E1-921CA6DE9B0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579945" y="2591025"/>
                      <a:ext cx="611160" cy="608499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  <p:sp>
                  <p:nvSpPr>
                    <p:cNvPr id="59" name="타원 58">
                      <a:extLst>
                        <a:ext uri="{FF2B5EF4-FFF2-40B4-BE49-F238E27FC236}">
                          <a16:creationId xmlns:a16="http://schemas.microsoft.com/office/drawing/2014/main" id="{5E9BFE8E-E9CF-0342-6341-73C4BB1BE26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579945" y="3199524"/>
                      <a:ext cx="611160" cy="603091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eaLnBrk="1" hangingPunct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  <a:ea typeface="굴림" charset="-127"/>
                      </a:endParaRPr>
                    </a:p>
                  </p:txBody>
                </p:sp>
              </p:grpSp>
              <p:cxnSp>
                <p:nvCxnSpPr>
                  <p:cNvPr id="23" name="직선 화살표 연결선 57">
                    <a:extLst>
                      <a:ext uri="{FF2B5EF4-FFF2-40B4-BE49-F238E27FC236}">
                        <a16:creationId xmlns:a16="http://schemas.microsoft.com/office/drawing/2014/main" id="{35E8DE7D-0578-6F70-0C2F-B30726F470B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2927350" y="2525713"/>
                    <a:ext cx="3175" cy="1924050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24" name="직사각형 59">
                    <a:extLst>
                      <a:ext uri="{FF2B5EF4-FFF2-40B4-BE49-F238E27FC236}">
                        <a16:creationId xmlns:a16="http://schemas.microsoft.com/office/drawing/2014/main" id="{9D5F4225-A0C8-9BA5-0F96-85E80DD101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07870" y="3450571"/>
                    <a:ext cx="1218940" cy="36510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ko-KR" altLang="en-US" sz="1400">
                      <a:latin typeface="+mj-lt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E595785-0873-7E95-2E4D-5E14238193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55755" y="2649381"/>
                    <a:ext cx="361017" cy="361043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eaLnBrk="1" hangingPunct="1">
                      <a:defRPr/>
                    </a:pPr>
                    <a:endParaRPr lang="ko-KR" altLang="en-US" sz="1400">
                      <a:solidFill>
                        <a:schemeClr val="tx1"/>
                      </a:solidFill>
                      <a:latin typeface="+mj-lt"/>
                      <a:ea typeface="굴림" charset="-127"/>
                    </a:endParaRPr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2A4BEF54-E493-B4F2-B03A-BB80B3AE73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76037" y="3943456"/>
                    <a:ext cx="361017" cy="361043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eaLnBrk="1" hangingPunct="1">
                      <a:defRPr/>
                    </a:pPr>
                    <a:endParaRPr lang="ko-KR" altLang="en-US" sz="1400">
                      <a:solidFill>
                        <a:schemeClr val="tx1"/>
                      </a:solidFill>
                      <a:latin typeface="+mj-lt"/>
                      <a:ea typeface="굴림" charset="-127"/>
                    </a:endParaRPr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BB7A2667-33F0-C54A-98B1-BB72210340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6479" y="2115929"/>
                    <a:ext cx="3427636" cy="610528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eaLnBrk="1" hangingPunct="1">
                      <a:defRPr/>
                    </a:pPr>
                    <a:endParaRPr lang="ko-KR" altLang="en-US" sz="1400">
                      <a:solidFill>
                        <a:schemeClr val="tx1"/>
                      </a:solidFill>
                      <a:latin typeface="+mj-lt"/>
                      <a:ea typeface="굴림" charset="-127"/>
                    </a:endParaRPr>
                  </a:p>
                </p:txBody>
              </p:sp>
              <p:cxnSp>
                <p:nvCxnSpPr>
                  <p:cNvPr id="28" name="직선 연결선 55">
                    <a:extLst>
                      <a:ext uri="{FF2B5EF4-FFF2-40B4-BE49-F238E27FC236}">
                        <a16:creationId xmlns:a16="http://schemas.microsoft.com/office/drawing/2014/main" id="{14DBB2C5-00EA-8602-3221-924CE1E6A6E6}"/>
                      </a:ext>
                    </a:extLst>
                  </p:cNvPr>
                  <p:cNvCxnSpPr>
                    <a:cxnSpLocks noChangeShapeType="1"/>
                    <a:stCxn id="27" idx="0"/>
                  </p:cNvCxnSpPr>
                  <p:nvPr/>
                </p:nvCxnSpPr>
                <p:spPr bwMode="auto">
                  <a:xfrm rot="16200000" flipH="1">
                    <a:off x="7146925" y="2249488"/>
                    <a:ext cx="609600" cy="3429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9" name="직선 연결선 56">
                    <a:extLst>
                      <a:ext uri="{FF2B5EF4-FFF2-40B4-BE49-F238E27FC236}">
                        <a16:creationId xmlns:a16="http://schemas.microsoft.com/office/drawing/2014/main" id="{D0CD4880-65E0-9AB3-CDD8-40D950C9364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7489825" y="2249488"/>
                    <a:ext cx="609600" cy="3429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0" name="직선 연결선 58">
                    <a:extLst>
                      <a:ext uri="{FF2B5EF4-FFF2-40B4-BE49-F238E27FC236}">
                        <a16:creationId xmlns:a16="http://schemas.microsoft.com/office/drawing/2014/main" id="{9E538776-F13E-D11A-998D-1F5FE1D0A96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7870825" y="2249488"/>
                    <a:ext cx="609600" cy="3429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" name="직선 연결선 60">
                    <a:extLst>
                      <a:ext uri="{FF2B5EF4-FFF2-40B4-BE49-F238E27FC236}">
                        <a16:creationId xmlns:a16="http://schemas.microsoft.com/office/drawing/2014/main" id="{6305F149-6EE1-4C39-3EFE-5678001AF11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8251825" y="2249488"/>
                    <a:ext cx="609600" cy="3429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2" name="직선 연결선 61">
                    <a:extLst>
                      <a:ext uri="{FF2B5EF4-FFF2-40B4-BE49-F238E27FC236}">
                        <a16:creationId xmlns:a16="http://schemas.microsoft.com/office/drawing/2014/main" id="{3E74D2FD-44C9-E426-1F4A-2AD60E24A90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8575675" y="2230438"/>
                    <a:ext cx="533400" cy="3048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3" name="직선 연결선 67">
                    <a:extLst>
                      <a:ext uri="{FF2B5EF4-FFF2-40B4-BE49-F238E27FC236}">
                        <a16:creationId xmlns:a16="http://schemas.microsoft.com/office/drawing/2014/main" id="{4E9A1A1E-C497-DBEC-3B87-F2D98E414DE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796088" y="2241550"/>
                    <a:ext cx="609600" cy="358775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4" name="직선 연결선 68">
                    <a:extLst>
                      <a:ext uri="{FF2B5EF4-FFF2-40B4-BE49-F238E27FC236}">
                        <a16:creationId xmlns:a16="http://schemas.microsoft.com/office/drawing/2014/main" id="{97A75B14-1C93-4001-7F24-18E56344304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438107" y="2242344"/>
                    <a:ext cx="609600" cy="357187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5" name="직선 연결선 69">
                    <a:extLst>
                      <a:ext uri="{FF2B5EF4-FFF2-40B4-BE49-F238E27FC236}">
                        <a16:creationId xmlns:a16="http://schemas.microsoft.com/office/drawing/2014/main" id="{73B14F45-A916-E307-D9ED-EDEF11D1BD0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6040438" y="2241550"/>
                    <a:ext cx="609600" cy="358775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6" name="직선 연결선 70">
                    <a:extLst>
                      <a:ext uri="{FF2B5EF4-FFF2-40B4-BE49-F238E27FC236}">
                        <a16:creationId xmlns:a16="http://schemas.microsoft.com/office/drawing/2014/main" id="{6E70FA55-0A51-9E9E-B5B2-F11E4C1FC5D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5641976" y="2241550"/>
                    <a:ext cx="609600" cy="358775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" name="직선 연결선 80">
                    <a:extLst>
                      <a:ext uri="{FF2B5EF4-FFF2-40B4-BE49-F238E27FC236}">
                        <a16:creationId xmlns:a16="http://schemas.microsoft.com/office/drawing/2014/main" id="{EB7CBE6F-8170-49AD-A1D0-64BD6754AC0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5527675" y="2154238"/>
                    <a:ext cx="304800" cy="2286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B8CF9AF9-9978-6666-C1A3-C6BBF84494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6479" y="2752825"/>
                    <a:ext cx="3427636" cy="886381"/>
                  </a:xfrm>
                  <a:prstGeom prst="rect">
                    <a:avLst/>
                  </a:prstGeom>
                  <a:gradFill flip="none" rotWithShape="1">
                    <a:gsLst>
                      <a:gs pos="2000">
                        <a:srgbClr val="002060"/>
                      </a:gs>
                      <a:gs pos="28280">
                        <a:schemeClr val="bg1"/>
                      </a:gs>
                      <a:gs pos="15000">
                        <a:srgbClr val="0070C0"/>
                      </a:gs>
                      <a:gs pos="48000">
                        <a:schemeClr val="bg1"/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chemeClr val="tx1">
                        <a:lumMod val="20000"/>
                        <a:lumOff val="8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ko-KR" altLang="en-US" sz="1400" dirty="0">
                      <a:solidFill>
                        <a:schemeClr val="tx1"/>
                      </a:solidFill>
                      <a:latin typeface="+mj-lt"/>
                      <a:ea typeface="굴림" charset="-127"/>
                    </a:endParaRPr>
                  </a:p>
                </p:txBody>
              </p:sp>
              <p:cxnSp>
                <p:nvCxnSpPr>
                  <p:cNvPr id="39" name="직선 화살표 연결선 96">
                    <a:extLst>
                      <a:ext uri="{FF2B5EF4-FFF2-40B4-BE49-F238E27FC236}">
                        <a16:creationId xmlns:a16="http://schemas.microsoft.com/office/drawing/2014/main" id="{B66F26CB-6F31-1C0E-6804-56A1BF5765F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7851775" y="2954338"/>
                    <a:ext cx="1295400" cy="1587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FF0000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0" name="직선 화살표 연결선 100">
                    <a:extLst>
                      <a:ext uri="{FF2B5EF4-FFF2-40B4-BE49-F238E27FC236}">
                        <a16:creationId xmlns:a16="http://schemas.microsoft.com/office/drawing/2014/main" id="{CC803B57-A93E-E185-4BBC-F2D3DC158DA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5337175" y="2954338"/>
                    <a:ext cx="1524000" cy="1587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FF0000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41" name="직사각형 109">
                    <a:extLst>
                      <a:ext uri="{FF2B5EF4-FFF2-40B4-BE49-F238E27FC236}">
                        <a16:creationId xmlns:a16="http://schemas.microsoft.com/office/drawing/2014/main" id="{04B1C07E-2A44-971A-0244-B86852297F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03642" y="2420179"/>
                    <a:ext cx="760569" cy="705859"/>
                  </a:xfrm>
                  <a:prstGeom prst="rect">
                    <a:avLst/>
                  </a:prstGeom>
                  <a:noFill/>
                  <a:ln w="9525" algn="ctr">
                    <a:solidFill>
                      <a:srgbClr val="FF0000"/>
                    </a:solidFill>
                    <a:prstDash val="lgDash"/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ko-KR" altLang="en-US" sz="1400">
                      <a:latin typeface="+mj-lt"/>
                      <a:ea typeface="굴림" panose="020B0600000101010101" pitchFamily="50" charset="-127"/>
                    </a:endParaRPr>
                  </a:p>
                </p:txBody>
              </p:sp>
              <p:cxnSp>
                <p:nvCxnSpPr>
                  <p:cNvPr id="42" name="직선 화살표 연결선 113">
                    <a:extLst>
                      <a:ext uri="{FF2B5EF4-FFF2-40B4-BE49-F238E27FC236}">
                        <a16:creationId xmlns:a16="http://schemas.microsoft.com/office/drawing/2014/main" id="{8184AD1E-AEC8-2B08-587B-F5079AABF6FB}"/>
                      </a:ext>
                    </a:extLst>
                  </p:cNvPr>
                  <p:cNvCxnSpPr>
                    <a:cxnSpLocks noChangeShapeType="1"/>
                    <a:endCxn id="27" idx="1"/>
                  </p:cNvCxnSpPr>
                  <p:nvPr/>
                </p:nvCxnSpPr>
                <p:spPr bwMode="auto">
                  <a:xfrm flipV="1">
                    <a:off x="3965575" y="2420938"/>
                    <a:ext cx="1600200" cy="352425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FF0000"/>
                    </a:solidFill>
                    <a:prstDash val="dashDot"/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43" name="자유형 72">
                    <a:extLst>
                      <a:ext uri="{FF2B5EF4-FFF2-40B4-BE49-F238E27FC236}">
                        <a16:creationId xmlns:a16="http://schemas.microsoft.com/office/drawing/2014/main" id="{5A591522-AD00-8876-B0C2-A6B955B8B5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4820" y="2762967"/>
                    <a:ext cx="502990" cy="983740"/>
                  </a:xfrm>
                  <a:custGeom>
                    <a:avLst/>
                    <a:gdLst>
                      <a:gd name="connsiteX0" fmla="*/ 0 w 393700"/>
                      <a:gd name="connsiteY0" fmla="*/ 0 h 863600"/>
                      <a:gd name="connsiteX1" fmla="*/ 304800 w 393700"/>
                      <a:gd name="connsiteY1" fmla="*/ 317500 h 863600"/>
                      <a:gd name="connsiteX2" fmla="*/ 393700 w 393700"/>
                      <a:gd name="connsiteY2" fmla="*/ 863600 h 86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3700" h="863600">
                        <a:moveTo>
                          <a:pt x="0" y="0"/>
                        </a:moveTo>
                        <a:cubicBezTo>
                          <a:pt x="119591" y="86783"/>
                          <a:pt x="239183" y="173567"/>
                          <a:pt x="304800" y="317500"/>
                        </a:cubicBezTo>
                        <a:cubicBezTo>
                          <a:pt x="370417" y="461433"/>
                          <a:pt x="382058" y="662516"/>
                          <a:pt x="393700" y="86360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ko-KR" altLang="en-US" sz="1400">
                      <a:latin typeface="+mj-lt"/>
                      <a:cs typeface="Arial" charset="0"/>
                    </a:endParaRPr>
                  </a:p>
                </p:txBody>
              </p:sp>
              <p:sp>
                <p:nvSpPr>
                  <p:cNvPr id="44" name="자유형 73">
                    <a:extLst>
                      <a:ext uri="{FF2B5EF4-FFF2-40B4-BE49-F238E27FC236}">
                        <a16:creationId xmlns:a16="http://schemas.microsoft.com/office/drawing/2014/main" id="{11CEEA5E-5EA8-2CE2-F47D-58630D970321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5051319" y="2726457"/>
                    <a:ext cx="490821" cy="1020250"/>
                  </a:xfrm>
                  <a:custGeom>
                    <a:avLst/>
                    <a:gdLst>
                      <a:gd name="connsiteX0" fmla="*/ 0 w 393700"/>
                      <a:gd name="connsiteY0" fmla="*/ 0 h 863600"/>
                      <a:gd name="connsiteX1" fmla="*/ 304800 w 393700"/>
                      <a:gd name="connsiteY1" fmla="*/ 317500 h 863600"/>
                      <a:gd name="connsiteX2" fmla="*/ 393700 w 393700"/>
                      <a:gd name="connsiteY2" fmla="*/ 863600 h 86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3700" h="863600">
                        <a:moveTo>
                          <a:pt x="0" y="0"/>
                        </a:moveTo>
                        <a:cubicBezTo>
                          <a:pt x="119591" y="86783"/>
                          <a:pt x="239183" y="173567"/>
                          <a:pt x="304800" y="317500"/>
                        </a:cubicBezTo>
                        <a:cubicBezTo>
                          <a:pt x="370417" y="461433"/>
                          <a:pt x="382058" y="662516"/>
                          <a:pt x="393700" y="86360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ko-KR" altLang="en-US" sz="1400">
                      <a:latin typeface="+mj-lt"/>
                      <a:cs typeface="Arial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A45C06D-6238-BAB2-44A1-2D6F63EF6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884697" y="3722367"/>
                    <a:ext cx="2191021" cy="341172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ko-KR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rPr>
                      <a:t>Solution return to Sump</a:t>
                    </a:r>
                    <a:endParaRPr lang="ko-KR" altLang="en-US" sz="14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j-lt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07F13AE-5375-36D3-924E-F82ED873E0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45339" y="3748736"/>
                    <a:ext cx="2191021" cy="341172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ko-KR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rPr>
                      <a:t>Solution return to Sump</a:t>
                    </a:r>
                    <a:endParaRPr lang="ko-KR" altLang="en-US" sz="14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j-lt"/>
                    </a:endParaRPr>
                  </a:p>
                </p:txBody>
              </p:sp>
              <p:sp>
                <p:nvSpPr>
                  <p:cNvPr id="47" name="TextBox 118">
                    <a:extLst>
                      <a:ext uri="{FF2B5EF4-FFF2-40B4-BE49-F238E27FC236}">
                        <a16:creationId xmlns:a16="http://schemas.microsoft.com/office/drawing/2014/main" id="{EB783636-5A96-A74A-CEDB-45F19B14BDA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665756" y="1724462"/>
                    <a:ext cx="1506665" cy="3070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altLang="ko-KR" sz="1200" b="1" dirty="0">
                        <a:solidFill>
                          <a:srgbClr val="000099"/>
                        </a:solidFill>
                        <a:latin typeface="+mj-lt"/>
                      </a:rPr>
                      <a:t>DAS-Weight Roller</a:t>
                    </a:r>
                    <a:endParaRPr lang="ko-KR" altLang="en-US" sz="1200" b="1" dirty="0">
                      <a:solidFill>
                        <a:srgbClr val="000099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8" name="TextBox 119">
                    <a:extLst>
                      <a:ext uri="{FF2B5EF4-FFF2-40B4-BE49-F238E27FC236}">
                        <a16:creationId xmlns:a16="http://schemas.microsoft.com/office/drawing/2014/main" id="{125022C0-1ADA-565A-BE25-11648F5B9EE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57919" y="2929291"/>
                    <a:ext cx="556498" cy="2899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altLang="ko-KR" sz="1100" dirty="0">
                        <a:latin typeface="+mj-lt"/>
                      </a:rPr>
                      <a:t>Force</a:t>
                    </a:r>
                    <a:endParaRPr lang="ko-KR" altLang="en-US" sz="1100" dirty="0">
                      <a:latin typeface="+mj-lt"/>
                    </a:endParaRPr>
                  </a:p>
                </p:txBody>
              </p:sp>
              <p:sp>
                <p:nvSpPr>
                  <p:cNvPr id="49" name="TextBox 120">
                    <a:extLst>
                      <a:ext uri="{FF2B5EF4-FFF2-40B4-BE49-F238E27FC236}">
                        <a16:creationId xmlns:a16="http://schemas.microsoft.com/office/drawing/2014/main" id="{1FB20885-CC88-DAAE-9C46-E1EF979A40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884697" y="2931318"/>
                    <a:ext cx="556498" cy="2899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altLang="ko-KR" sz="1100">
                        <a:latin typeface="+mj-lt"/>
                      </a:rPr>
                      <a:t>Force</a:t>
                    </a:r>
                    <a:endParaRPr lang="ko-KR" altLang="en-US" sz="1100">
                      <a:latin typeface="+mj-lt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02AAC4B1-E918-6426-10DF-00D3204C6552}"/>
                      </a:ext>
                    </a:extLst>
                  </p:cNvPr>
                  <p:cNvSpPr/>
                  <p:nvPr/>
                </p:nvSpPr>
                <p:spPr>
                  <a:xfrm>
                    <a:off x="5700339" y="3639206"/>
                    <a:ext cx="3133550" cy="101417"/>
                  </a:xfrm>
                  <a:prstGeom prst="rect">
                    <a:avLst/>
                  </a:prstGeom>
                  <a:pattFill prst="dkVert">
                    <a:fgClr>
                      <a:srgbClr val="FFC000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400">
                      <a:latin typeface="+mj-lt"/>
                    </a:endParaRPr>
                  </a:p>
                </p:txBody>
              </p:sp>
            </p:grpSp>
            <p:grpSp>
              <p:nvGrpSpPr>
                <p:cNvPr id="15" name="그룹 11">
                  <a:extLst>
                    <a:ext uri="{FF2B5EF4-FFF2-40B4-BE49-F238E27FC236}">
                      <a16:creationId xmlns:a16="http://schemas.microsoft.com/office/drawing/2014/main" id="{9C90259A-8771-AEFA-AD2F-94717F7843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54588" y="3813175"/>
                  <a:ext cx="5256212" cy="1368425"/>
                  <a:chOff x="4955381" y="3812616"/>
                  <a:chExt cx="5140017" cy="2602118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53A89686-B498-B7D1-A460-F43739D3FACB}"/>
                      </a:ext>
                    </a:extLst>
                  </p:cNvPr>
                  <p:cNvSpPr/>
                  <p:nvPr/>
                </p:nvSpPr>
                <p:spPr>
                  <a:xfrm>
                    <a:off x="4955381" y="4437488"/>
                    <a:ext cx="5140017" cy="1977246"/>
                  </a:xfrm>
                  <a:prstGeom prst="rect">
                    <a:avLst/>
                  </a:prstGeom>
                  <a:solidFill>
                    <a:schemeClr val="tx2"/>
                  </a:solidFill>
                  <a:ln w="31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2400" dirty="0">
                      <a:ln>
                        <a:solidFill>
                          <a:srgbClr val="000099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294CCC0F-A831-D867-3E29-1548C69753F4}"/>
                      </a:ext>
                    </a:extLst>
                  </p:cNvPr>
                  <p:cNvSpPr/>
                  <p:nvPr/>
                </p:nvSpPr>
                <p:spPr>
                  <a:xfrm>
                    <a:off x="4955294" y="3811287"/>
                    <a:ext cx="5139693" cy="2603447"/>
                  </a:xfrm>
                  <a:prstGeom prst="rect">
                    <a:avLst/>
                  </a:prstGeom>
                  <a:noFill/>
                  <a:ln w="28575">
                    <a:solidFill>
                      <a:srgbClr val="00006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400">
                      <a:latin typeface="+mj-lt"/>
                    </a:endParaRPr>
                  </a:p>
                </p:txBody>
              </p:sp>
            </p:grp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7AE8CC7E-CFB7-0925-D07B-08A8C2F67AEA}"/>
                    </a:ext>
                  </a:extLst>
                </p:cNvPr>
                <p:cNvSpPr/>
                <p:nvPr/>
              </p:nvSpPr>
              <p:spPr>
                <a:xfrm>
                  <a:off x="5149236" y="3798278"/>
                  <a:ext cx="4909005" cy="1095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400">
                    <a:latin typeface="+mj-lt"/>
                  </a:endParaRPr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CB3456E9-26F6-6CCF-B6D3-99F210AC5316}"/>
                    </a:ext>
                  </a:extLst>
                </p:cNvPr>
                <p:cNvSpPr/>
                <p:nvPr/>
              </p:nvSpPr>
              <p:spPr>
                <a:xfrm>
                  <a:off x="3660306" y="1715181"/>
                  <a:ext cx="190680" cy="359015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400">
                    <a:latin typeface="+mj-lt"/>
                  </a:endParaRPr>
                </a:p>
              </p:txBody>
            </p:sp>
            <p:sp>
              <p:nvSpPr>
                <p:cNvPr id="18" name="TextBox 11">
                  <a:extLst>
                    <a:ext uri="{FF2B5EF4-FFF2-40B4-BE49-F238E27FC236}">
                      <a16:creationId xmlns:a16="http://schemas.microsoft.com/office/drawing/2014/main" id="{EF6D9B29-B92A-C1DB-C510-6AAAD749FC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36887" y="1354138"/>
                  <a:ext cx="1259464" cy="3411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r>
                    <a:rPr lang="en-US" altLang="ko-KR" sz="1400">
                      <a:latin typeface="+mj-lt"/>
                    </a:rPr>
                    <a:t>DI water drip</a:t>
                  </a:r>
                  <a:endParaRPr lang="ko-KR" altLang="en-US" sz="1400">
                    <a:latin typeface="+mj-lt"/>
                  </a:endParaRPr>
                </a:p>
              </p:txBody>
            </p:sp>
          </p:grp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B97A7D0F-9133-4F6A-34E6-545E14479713}"/>
                  </a:ext>
                </a:extLst>
              </p:cNvPr>
              <p:cNvSpPr/>
              <p:nvPr/>
            </p:nvSpPr>
            <p:spPr>
              <a:xfrm flipV="1">
                <a:off x="1265238" y="5826125"/>
                <a:ext cx="182562" cy="446088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>
                  <a:latin typeface="+mj-lt"/>
                </a:endParaRPr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2A8CC172-7D6B-6738-1442-CC3CB9B06D81}"/>
                  </a:ext>
                </a:extLst>
              </p:cNvPr>
              <p:cNvCxnSpPr>
                <a:stCxn id="9" idx="2"/>
                <a:endCxn id="17" idx="0"/>
              </p:cNvCxnSpPr>
              <p:nvPr/>
            </p:nvCxnSpPr>
            <p:spPr>
              <a:xfrm rot="5400000" flipH="1" flipV="1">
                <a:off x="793667" y="4264267"/>
                <a:ext cx="2124710" cy="999007"/>
              </a:xfrm>
              <a:prstGeom prst="bentConnector3">
                <a:avLst>
                  <a:gd name="adj1" fmla="val 110759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9">
                <a:extLst>
                  <a:ext uri="{FF2B5EF4-FFF2-40B4-BE49-F238E27FC236}">
                    <a16:creationId xmlns:a16="http://schemas.microsoft.com/office/drawing/2014/main" id="{A0C62906-2B50-34BF-3A33-6840189D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308" y="4464050"/>
                <a:ext cx="1422786" cy="293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ko-KR" sz="1600" dirty="0">
                    <a:latin typeface="+mj-lt"/>
                    <a:ea typeface="굴림" panose="020B0600000101010101" pitchFamily="50" charset="-127"/>
                  </a:rPr>
                  <a:t>Uni-Sponge roller</a:t>
                </a:r>
                <a:endParaRPr lang="ko-KR" altLang="en-US" sz="1600" dirty="0">
                  <a:latin typeface="+mj-lt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1FB1CA-47D7-A62E-FF57-3FB504FF96C7}"/>
                </a:ext>
              </a:extLst>
            </p:cNvPr>
            <p:cNvSpPr txBox="1"/>
            <p:nvPr/>
          </p:nvSpPr>
          <p:spPr>
            <a:xfrm flipH="1">
              <a:off x="5137489" y="4708507"/>
              <a:ext cx="228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Chemical  SUMP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6BF623-04D3-3D52-9AE8-A8566D5F6273}"/>
              </a:ext>
            </a:extLst>
          </p:cNvPr>
          <p:cNvSpPr txBox="1"/>
          <p:nvPr/>
        </p:nvSpPr>
        <p:spPr>
          <a:xfrm>
            <a:off x="7911284" y="2094458"/>
            <a:ext cx="65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특허등록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FD9B54-19DD-1320-63C1-7C38F5C55D3E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2910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4EAB20F-6434-73F8-4EB4-2C964D3D6A82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Innovative Drag-reduction – </a:t>
            </a:r>
            <a:r>
              <a:rPr lang="en-US" altLang="ko-KR" b="1" dirty="0" err="1"/>
              <a:t>EnSave</a:t>
            </a:r>
            <a:endParaRPr lang="en-US" altLang="ko-KR" dirty="0"/>
          </a:p>
          <a:p>
            <a:pPr algn="l"/>
            <a:r>
              <a:rPr lang="en-US" altLang="ko-KR" dirty="0"/>
              <a:t>Spiral Weight Roller (Patented)</a:t>
            </a:r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35160D-737C-9C6B-7294-DCB9978631ED}"/>
              </a:ext>
            </a:extLst>
          </p:cNvPr>
          <p:cNvGrpSpPr/>
          <p:nvPr/>
        </p:nvGrpSpPr>
        <p:grpSpPr>
          <a:xfrm>
            <a:off x="6665221" y="1509742"/>
            <a:ext cx="5257798" cy="4191000"/>
            <a:chOff x="5756632" y="2302509"/>
            <a:chExt cx="6375989" cy="3733800"/>
          </a:xfrm>
        </p:grpSpPr>
        <p:graphicFrame>
          <p:nvGraphicFramePr>
            <p:cNvPr id="64" name="차트 63">
              <a:extLst>
                <a:ext uri="{FF2B5EF4-FFF2-40B4-BE49-F238E27FC236}">
                  <a16:creationId xmlns:a16="http://schemas.microsoft.com/office/drawing/2014/main" id="{E7CD46F1-3040-B3A5-79DA-0360AA4AD27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756632" y="2302509"/>
            <a:ext cx="6178826" cy="3733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5" name="화살표: 아래쪽 64">
              <a:extLst>
                <a:ext uri="{FF2B5EF4-FFF2-40B4-BE49-F238E27FC236}">
                  <a16:creationId xmlns:a16="http://schemas.microsoft.com/office/drawing/2014/main" id="{53296C2F-8493-D54B-6007-1FABB65880DD}"/>
                </a:ext>
              </a:extLst>
            </p:cNvPr>
            <p:cNvSpPr/>
            <p:nvPr/>
          </p:nvSpPr>
          <p:spPr>
            <a:xfrm>
              <a:off x="11370621" y="3826509"/>
              <a:ext cx="762000" cy="9906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70%</a:t>
              </a:r>
              <a:endParaRPr lang="ko-KR" altLang="en-US" sz="1200" dirty="0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CBAFE9E-81B3-34A9-8C28-1834CC5F234A}"/>
                </a:ext>
              </a:extLst>
            </p:cNvPr>
            <p:cNvCxnSpPr>
              <a:cxnSpLocks/>
            </p:cNvCxnSpPr>
            <p:nvPr/>
          </p:nvCxnSpPr>
          <p:spPr>
            <a:xfrm>
              <a:off x="8779821" y="3826509"/>
              <a:ext cx="2590800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ECD6422-B8CE-E0F0-D888-263ECDC6AD3F}"/>
                </a:ext>
              </a:extLst>
            </p:cNvPr>
            <p:cNvCxnSpPr>
              <a:cxnSpLocks/>
            </p:cNvCxnSpPr>
            <p:nvPr/>
          </p:nvCxnSpPr>
          <p:spPr>
            <a:xfrm>
              <a:off x="8779821" y="4817109"/>
              <a:ext cx="2667000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907F12-9B13-E6AA-E0E8-90A3179AB186}"/>
              </a:ext>
            </a:extLst>
          </p:cNvPr>
          <p:cNvSpPr txBox="1"/>
          <p:nvPr/>
        </p:nvSpPr>
        <p:spPr>
          <a:xfrm>
            <a:off x="6858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9ED3-6838-7246-CD1E-5AE778DB2207}"/>
              </a:ext>
            </a:extLst>
          </p:cNvPr>
          <p:cNvSpPr txBox="1"/>
          <p:nvPr/>
        </p:nvSpPr>
        <p:spPr>
          <a:xfrm>
            <a:off x="400172" y="1600200"/>
            <a:ext cx="5719844" cy="341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i="1" dirty="0">
                <a:latin typeface="+mn-lt"/>
              </a:rPr>
              <a:t>New Squeezing system with DS SWR resulted in</a:t>
            </a:r>
          </a:p>
          <a:p>
            <a:pPr>
              <a:lnSpc>
                <a:spcPct val="150000"/>
              </a:lnSpc>
              <a:defRPr/>
            </a:pPr>
            <a:endParaRPr lang="en-US" altLang="ko-KR" b="1" i="1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dirty="0">
                <a:latin typeface="+mn-lt"/>
              </a:rPr>
              <a:t>20~70% </a:t>
            </a:r>
            <a:r>
              <a:rPr lang="ko-KR" altLang="en-US" sz="1800" dirty="0" err="1">
                <a:latin typeface="+mn-lt"/>
              </a:rPr>
              <a:t>드레그아웃</a:t>
            </a:r>
            <a:r>
              <a:rPr lang="ko-KR" altLang="en-US" sz="1800" dirty="0">
                <a:latin typeface="+mn-lt"/>
              </a:rPr>
              <a:t> 감소</a:t>
            </a:r>
            <a:r>
              <a:rPr lang="en-US" altLang="ko-KR" sz="1800" dirty="0"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 dirty="0" err="1">
                <a:latin typeface="+mn-lt"/>
              </a:rPr>
              <a:t>마이크로비아홀</a:t>
            </a:r>
            <a:r>
              <a:rPr lang="ko-KR" altLang="en-US" sz="1800" dirty="0">
                <a:latin typeface="+mn-lt"/>
              </a:rPr>
              <a:t> </a:t>
            </a:r>
            <a:r>
              <a:rPr lang="ko-KR" altLang="en-US" sz="1800" dirty="0" err="1">
                <a:latin typeface="+mn-lt"/>
              </a:rPr>
              <a:t>바닥면</a:t>
            </a:r>
            <a:r>
              <a:rPr lang="ko-KR" altLang="en-US" sz="1800" dirty="0">
                <a:latin typeface="+mn-lt"/>
              </a:rPr>
              <a:t> </a:t>
            </a:r>
            <a:r>
              <a:rPr lang="ko-KR" altLang="en-US" sz="1800" dirty="0" err="1">
                <a:latin typeface="+mn-lt"/>
              </a:rPr>
              <a:t>약품제거력향상</a:t>
            </a:r>
            <a:r>
              <a:rPr lang="en-US" altLang="ko-KR" sz="1800" dirty="0">
                <a:latin typeface="+mn-lt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latin typeface="+mn-lt"/>
              </a:rPr>
              <a:t>스폰지의 </a:t>
            </a:r>
            <a:r>
              <a:rPr lang="ko-KR" altLang="en-US" sz="1800" dirty="0" err="1">
                <a:latin typeface="+mn-lt"/>
              </a:rPr>
              <a:t>표면오염없으며</a:t>
            </a:r>
            <a:r>
              <a:rPr lang="ko-KR" altLang="en-US" sz="1800" dirty="0">
                <a:latin typeface="+mn-lt"/>
              </a:rPr>
              <a:t> 균일한 코팅</a:t>
            </a:r>
            <a:r>
              <a:rPr lang="en-US" altLang="ko-KR" sz="1800" dirty="0">
                <a:latin typeface="+mn-lt"/>
              </a:rPr>
              <a:t>/</a:t>
            </a:r>
            <a:r>
              <a:rPr lang="ko-KR" altLang="en-US" sz="1800" dirty="0">
                <a:latin typeface="+mn-lt"/>
              </a:rPr>
              <a:t>화학처리 후속 </a:t>
            </a:r>
            <a:r>
              <a:rPr lang="ko-KR" altLang="en-US" sz="1800" dirty="0" err="1">
                <a:latin typeface="+mn-lt"/>
              </a:rPr>
              <a:t>수세단</a:t>
            </a:r>
            <a:r>
              <a:rPr lang="ko-KR" altLang="en-US" sz="1800" dirty="0">
                <a:latin typeface="+mn-lt"/>
              </a:rPr>
              <a:t> 오염방지</a:t>
            </a:r>
            <a:r>
              <a:rPr lang="en-US" altLang="ko-KR" sz="1800" dirty="0">
                <a:latin typeface="+mn-lt"/>
              </a:rPr>
              <a:t>/</a:t>
            </a:r>
            <a:r>
              <a:rPr lang="ko-KR" altLang="en-US" dirty="0">
                <a:latin typeface="+mn-lt"/>
              </a:rPr>
              <a:t>수세공급수 절감가능</a:t>
            </a:r>
            <a:r>
              <a:rPr lang="en-US" altLang="ko-KR" dirty="0">
                <a:latin typeface="+mn-lt"/>
              </a:rPr>
              <a:t>. </a:t>
            </a:r>
            <a:endParaRPr lang="ko-KR" altLang="en-US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+mn-lt"/>
              </a:rPr>
              <a:t>스폰지 청소주기 연장 또는 청소없이 지속 사용</a:t>
            </a:r>
            <a:r>
              <a:rPr lang="en-US" altLang="ko-KR" dirty="0">
                <a:latin typeface="+mn-lt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+mn-lt"/>
              </a:rPr>
              <a:t>약품처리 품질 저하</a:t>
            </a:r>
            <a:r>
              <a:rPr lang="ko-KR" altLang="en-US" sz="1800" dirty="0">
                <a:latin typeface="+mn-lt"/>
              </a:rPr>
              <a:t> 없음</a:t>
            </a:r>
            <a:endParaRPr lang="en-US" altLang="ko-KR" sz="1800" dirty="0">
              <a:latin typeface="+mn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613058-98A2-54FD-BBFB-7FB3E7A5B381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1076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08550" y="1365250"/>
            <a:ext cx="7283450" cy="171608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6000" b="1" dirty="0">
                <a:solidFill>
                  <a:schemeClr val="bg1"/>
                </a:solidFill>
              </a:rPr>
              <a:t>Equipment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Solution</a:t>
            </a:r>
          </a:p>
          <a:p>
            <a:pPr marL="0" indent="0" algn="ctr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생산설비류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1D4A09-6680-CDF3-3F85-9C7D40A94966}"/>
              </a:ext>
            </a:extLst>
          </p:cNvPr>
          <p:cNvGrpSpPr/>
          <p:nvPr/>
        </p:nvGrpSpPr>
        <p:grpSpPr>
          <a:xfrm>
            <a:off x="1143000" y="1143000"/>
            <a:ext cx="3068653" cy="4761564"/>
            <a:chOff x="3027347" y="1196652"/>
            <a:chExt cx="3068653" cy="4761564"/>
          </a:xfrm>
          <a:solidFill>
            <a:schemeClr val="bg1">
              <a:lumMod val="75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7E5BC79-37DD-93AA-6013-1B0BE2781190}"/>
                </a:ext>
              </a:extLst>
            </p:cNvPr>
            <p:cNvSpPr/>
            <p:nvPr/>
          </p:nvSpPr>
          <p:spPr>
            <a:xfrm flipH="1">
              <a:off x="4803286" y="1196652"/>
              <a:ext cx="1292714" cy="1291524"/>
            </a:xfrm>
            <a:custGeom>
              <a:avLst/>
              <a:gdLst>
                <a:gd name="connsiteX0" fmla="*/ 826188 w 1857200"/>
                <a:gd name="connsiteY0" fmla="*/ 1242524 h 1855491"/>
                <a:gd name="connsiteX1" fmla="*/ 714639 w 1857200"/>
                <a:gd name="connsiteY1" fmla="*/ 1349619 h 1855491"/>
                <a:gd name="connsiteX2" fmla="*/ 822797 w 1857200"/>
                <a:gd name="connsiteY2" fmla="*/ 1461776 h 1855491"/>
                <a:gd name="connsiteX3" fmla="*/ 936118 w 1857200"/>
                <a:gd name="connsiteY3" fmla="*/ 1355996 h 1855491"/>
                <a:gd name="connsiteX4" fmla="*/ 826188 w 1857200"/>
                <a:gd name="connsiteY4" fmla="*/ 1242524 h 1855491"/>
                <a:gd name="connsiteX5" fmla="*/ 1162658 w 1857200"/>
                <a:gd name="connsiteY5" fmla="*/ 1188369 h 1855491"/>
                <a:gd name="connsiteX6" fmla="*/ 1051665 w 1857200"/>
                <a:gd name="connsiteY6" fmla="*/ 1304068 h 1855491"/>
                <a:gd name="connsiteX7" fmla="*/ 1162354 w 1857200"/>
                <a:gd name="connsiteY7" fmla="*/ 1405394 h 1855491"/>
                <a:gd name="connsiteX8" fmla="*/ 1268893 w 1857200"/>
                <a:gd name="connsiteY8" fmla="*/ 1297134 h 1855491"/>
                <a:gd name="connsiteX9" fmla="*/ 1162658 w 1857200"/>
                <a:gd name="connsiteY9" fmla="*/ 1188369 h 1855491"/>
                <a:gd name="connsiteX10" fmla="*/ 545543 w 1857200"/>
                <a:gd name="connsiteY10" fmla="*/ 1041492 h 1855491"/>
                <a:gd name="connsiteX11" fmla="*/ 439865 w 1857200"/>
                <a:gd name="connsiteY11" fmla="*/ 1155015 h 1855491"/>
                <a:gd name="connsiteX12" fmla="*/ 554502 w 1857200"/>
                <a:gd name="connsiteY12" fmla="*/ 1262010 h 1855491"/>
                <a:gd name="connsiteX13" fmla="*/ 659471 w 1857200"/>
                <a:gd name="connsiteY13" fmla="*/ 1149600 h 1855491"/>
                <a:gd name="connsiteX14" fmla="*/ 545543 w 1857200"/>
                <a:gd name="connsiteY14" fmla="*/ 1041492 h 1855491"/>
                <a:gd name="connsiteX15" fmla="*/ 1358881 w 1857200"/>
                <a:gd name="connsiteY15" fmla="*/ 906661 h 1855491"/>
                <a:gd name="connsiteX16" fmla="*/ 1249660 w 1857200"/>
                <a:gd name="connsiteY16" fmla="*/ 1018211 h 1855491"/>
                <a:gd name="connsiteX17" fmla="*/ 1357059 w 1857200"/>
                <a:gd name="connsiteY17" fmla="*/ 1130469 h 1855491"/>
                <a:gd name="connsiteX18" fmla="*/ 1468761 w 1857200"/>
                <a:gd name="connsiteY18" fmla="*/ 1019071 h 1855491"/>
                <a:gd name="connsiteX19" fmla="*/ 1358881 w 1857200"/>
                <a:gd name="connsiteY19" fmla="*/ 906661 h 1855491"/>
                <a:gd name="connsiteX20" fmla="*/ 492907 w 1857200"/>
                <a:gd name="connsiteY20" fmla="*/ 705832 h 1855491"/>
                <a:gd name="connsiteX21" fmla="*/ 381914 w 1857200"/>
                <a:gd name="connsiteY21" fmla="*/ 816470 h 1855491"/>
                <a:gd name="connsiteX22" fmla="*/ 489769 w 1857200"/>
                <a:gd name="connsiteY22" fmla="*/ 924983 h 1855491"/>
                <a:gd name="connsiteX23" fmla="*/ 602938 w 1857200"/>
                <a:gd name="connsiteY23" fmla="*/ 818748 h 1855491"/>
                <a:gd name="connsiteX24" fmla="*/ 492907 w 1857200"/>
                <a:gd name="connsiteY24" fmla="*/ 705832 h 1855491"/>
                <a:gd name="connsiteX25" fmla="*/ 927817 w 1857200"/>
                <a:gd name="connsiteY25" fmla="*/ 661344 h 1855491"/>
                <a:gd name="connsiteX26" fmla="*/ 668531 w 1857200"/>
                <a:gd name="connsiteY26" fmla="*/ 917796 h 1855491"/>
                <a:gd name="connsiteX27" fmla="*/ 924376 w 1857200"/>
                <a:gd name="connsiteY27" fmla="*/ 1176424 h 1855491"/>
                <a:gd name="connsiteX28" fmla="*/ 1185029 w 1857200"/>
                <a:gd name="connsiteY28" fmla="*/ 915822 h 1855491"/>
                <a:gd name="connsiteX29" fmla="*/ 927817 w 1857200"/>
                <a:gd name="connsiteY29" fmla="*/ 661344 h 1855491"/>
                <a:gd name="connsiteX30" fmla="*/ 1302702 w 1857200"/>
                <a:gd name="connsiteY30" fmla="*/ 574089 h 1855491"/>
                <a:gd name="connsiteX31" fmla="*/ 1195303 w 1857200"/>
                <a:gd name="connsiteY31" fmla="*/ 682399 h 1855491"/>
                <a:gd name="connsiteX32" fmla="*/ 1309231 w 1857200"/>
                <a:gd name="connsiteY32" fmla="*/ 796074 h 1855491"/>
                <a:gd name="connsiteX33" fmla="*/ 1414049 w 1857200"/>
                <a:gd name="connsiteY33" fmla="*/ 687156 h 1855491"/>
                <a:gd name="connsiteX34" fmla="*/ 1302702 w 1857200"/>
                <a:gd name="connsiteY34" fmla="*/ 574089 h 1855491"/>
                <a:gd name="connsiteX35" fmla="*/ 695356 w 1857200"/>
                <a:gd name="connsiteY35" fmla="*/ 428427 h 1855491"/>
                <a:gd name="connsiteX36" fmla="*/ 584160 w 1857200"/>
                <a:gd name="connsiteY36" fmla="*/ 542051 h 1855491"/>
                <a:gd name="connsiteX37" fmla="*/ 695254 w 1857200"/>
                <a:gd name="connsiteY37" fmla="*/ 649197 h 1855491"/>
                <a:gd name="connsiteX38" fmla="*/ 803412 w 1857200"/>
                <a:gd name="connsiteY38" fmla="*/ 535876 h 1855491"/>
                <a:gd name="connsiteX39" fmla="*/ 695356 w 1857200"/>
                <a:gd name="connsiteY39" fmla="*/ 428427 h 1855491"/>
                <a:gd name="connsiteX40" fmla="*/ 1029497 w 1857200"/>
                <a:gd name="connsiteY40" fmla="*/ 372095 h 1855491"/>
                <a:gd name="connsiteX41" fmla="*/ 920631 w 1857200"/>
                <a:gd name="connsiteY41" fmla="*/ 478533 h 1855491"/>
                <a:gd name="connsiteX42" fmla="*/ 1029042 w 1857200"/>
                <a:gd name="connsiteY42" fmla="*/ 593878 h 1855491"/>
                <a:gd name="connsiteX43" fmla="*/ 1141148 w 1857200"/>
                <a:gd name="connsiteY43" fmla="*/ 484201 h 1855491"/>
                <a:gd name="connsiteX44" fmla="*/ 1029497 w 1857200"/>
                <a:gd name="connsiteY44" fmla="*/ 372095 h 1855491"/>
                <a:gd name="connsiteX45" fmla="*/ 942191 w 1857200"/>
                <a:gd name="connsiteY45" fmla="*/ 289193 h 1855491"/>
                <a:gd name="connsiteX46" fmla="*/ 1554143 w 1857200"/>
                <a:gd name="connsiteY46" fmla="*/ 912633 h 1855491"/>
                <a:gd name="connsiteX47" fmla="*/ 928880 w 1857200"/>
                <a:gd name="connsiteY47" fmla="*/ 1539617 h 1855491"/>
                <a:gd name="connsiteX48" fmla="*/ 300378 w 1857200"/>
                <a:gd name="connsiteY48" fmla="*/ 910154 h 1855491"/>
                <a:gd name="connsiteX49" fmla="*/ 942191 w 1857200"/>
                <a:gd name="connsiteY49" fmla="*/ 289193 h 1855491"/>
                <a:gd name="connsiteX50" fmla="*/ 923111 w 1857200"/>
                <a:gd name="connsiteY50" fmla="*/ 257358 h 1855491"/>
                <a:gd name="connsiteX51" fmla="*/ 265709 w 1857200"/>
                <a:gd name="connsiteY51" fmla="*/ 920428 h 1855491"/>
                <a:gd name="connsiteX52" fmla="*/ 928779 w 1857200"/>
                <a:gd name="connsiteY52" fmla="*/ 1577678 h 1855491"/>
                <a:gd name="connsiteX53" fmla="*/ 1586232 w 1857200"/>
                <a:gd name="connsiteY53" fmla="*/ 912381 h 1855491"/>
                <a:gd name="connsiteX54" fmla="*/ 923111 w 1857200"/>
                <a:gd name="connsiteY54" fmla="*/ 257358 h 1855491"/>
                <a:gd name="connsiteX55" fmla="*/ 974128 w 1857200"/>
                <a:gd name="connsiteY55" fmla="*/ 96 h 1855491"/>
                <a:gd name="connsiteX56" fmla="*/ 1064673 w 1857200"/>
                <a:gd name="connsiteY56" fmla="*/ 8447 h 1855491"/>
                <a:gd name="connsiteX57" fmla="*/ 1091143 w 1857200"/>
                <a:gd name="connsiteY57" fmla="*/ 33702 h 1855491"/>
                <a:gd name="connsiteX58" fmla="*/ 1105517 w 1857200"/>
                <a:gd name="connsiteY58" fmla="*/ 143126 h 1855491"/>
                <a:gd name="connsiteX59" fmla="*/ 1146867 w 1857200"/>
                <a:gd name="connsiteY59" fmla="*/ 194345 h 1855491"/>
                <a:gd name="connsiteX60" fmla="*/ 1258417 w 1857200"/>
                <a:gd name="connsiteY60" fmla="*/ 226484 h 1855491"/>
                <a:gd name="connsiteX61" fmla="*/ 1288177 w 1857200"/>
                <a:gd name="connsiteY61" fmla="*/ 218386 h 1855491"/>
                <a:gd name="connsiteX62" fmla="*/ 1382922 w 1857200"/>
                <a:gd name="connsiteY62" fmla="*/ 127639 h 1855491"/>
                <a:gd name="connsiteX63" fmla="*/ 1418402 w 1857200"/>
                <a:gd name="connsiteY63" fmla="*/ 126626 h 1855491"/>
                <a:gd name="connsiteX64" fmla="*/ 1488904 w 1857200"/>
                <a:gd name="connsiteY64" fmla="*/ 175619 h 1855491"/>
                <a:gd name="connsiteX65" fmla="*/ 1507429 w 1857200"/>
                <a:gd name="connsiteY65" fmla="*/ 231292 h 1855491"/>
                <a:gd name="connsiteX66" fmla="*/ 1459600 w 1857200"/>
                <a:gd name="connsiteY66" fmla="*/ 327759 h 1855491"/>
                <a:gd name="connsiteX67" fmla="*/ 1461118 w 1857200"/>
                <a:gd name="connsiteY67" fmla="*/ 372146 h 1855491"/>
                <a:gd name="connsiteX68" fmla="*/ 1557282 w 1857200"/>
                <a:gd name="connsiteY68" fmla="*/ 486276 h 1855491"/>
                <a:gd name="connsiteX69" fmla="*/ 1584106 w 1857200"/>
                <a:gd name="connsiteY69" fmla="*/ 494375 h 1855491"/>
                <a:gd name="connsiteX70" fmla="*/ 1711446 w 1857200"/>
                <a:gd name="connsiteY70" fmla="*/ 461983 h 1855491"/>
                <a:gd name="connsiteX71" fmla="*/ 1752898 w 1857200"/>
                <a:gd name="connsiteY71" fmla="*/ 479899 h 1855491"/>
                <a:gd name="connsiteX72" fmla="*/ 1791059 w 1857200"/>
                <a:gd name="connsiteY72" fmla="*/ 567914 h 1855491"/>
                <a:gd name="connsiteX73" fmla="*/ 1784884 w 1857200"/>
                <a:gd name="connsiteY73" fmla="*/ 596054 h 1855491"/>
                <a:gd name="connsiteX74" fmla="*/ 1671817 w 1857200"/>
                <a:gd name="connsiteY74" fmla="*/ 672529 h 1855491"/>
                <a:gd name="connsiteX75" fmla="*/ 1660227 w 1857200"/>
                <a:gd name="connsiteY75" fmla="*/ 693027 h 1855491"/>
                <a:gd name="connsiteX76" fmla="*/ 1692112 w 1857200"/>
                <a:gd name="connsiteY76" fmla="*/ 864400 h 1855491"/>
                <a:gd name="connsiteX77" fmla="*/ 1711750 w 1857200"/>
                <a:gd name="connsiteY77" fmla="*/ 878673 h 1855491"/>
                <a:gd name="connsiteX78" fmla="*/ 1820870 w 1857200"/>
                <a:gd name="connsiteY78" fmla="*/ 909091 h 1855491"/>
                <a:gd name="connsiteX79" fmla="*/ 1856501 w 1857200"/>
                <a:gd name="connsiteY79" fmla="*/ 969269 h 1855491"/>
                <a:gd name="connsiteX80" fmla="*/ 1850427 w 1857200"/>
                <a:gd name="connsiteY80" fmla="*/ 1039822 h 1855491"/>
                <a:gd name="connsiteX81" fmla="*/ 1814391 w 1857200"/>
                <a:gd name="connsiteY81" fmla="*/ 1076314 h 1855491"/>
                <a:gd name="connsiteX82" fmla="*/ 1675562 w 1857200"/>
                <a:gd name="connsiteY82" fmla="*/ 1086031 h 1855491"/>
                <a:gd name="connsiteX83" fmla="*/ 1612499 w 1857200"/>
                <a:gd name="connsiteY83" fmla="*/ 1261757 h 1855491"/>
                <a:gd name="connsiteX84" fmla="*/ 1710940 w 1857200"/>
                <a:gd name="connsiteY84" fmla="*/ 1360855 h 1855491"/>
                <a:gd name="connsiteX85" fmla="*/ 1714888 w 1857200"/>
                <a:gd name="connsiteY85" fmla="*/ 1415112 h 1855491"/>
                <a:gd name="connsiteX86" fmla="*/ 1668173 w 1857200"/>
                <a:gd name="connsiteY86" fmla="*/ 1484096 h 1855491"/>
                <a:gd name="connsiteX87" fmla="*/ 1622470 w 1857200"/>
                <a:gd name="connsiteY87" fmla="*/ 1500241 h 1855491"/>
                <a:gd name="connsiteX88" fmla="*/ 1517500 w 1857200"/>
                <a:gd name="connsiteY88" fmla="*/ 1451400 h 1855491"/>
                <a:gd name="connsiteX89" fmla="*/ 1472607 w 1857200"/>
                <a:gd name="connsiteY89" fmla="*/ 1453425 h 1855491"/>
                <a:gd name="connsiteX90" fmla="*/ 1363892 w 1857200"/>
                <a:gd name="connsiteY90" fmla="*/ 1544223 h 1855491"/>
                <a:gd name="connsiteX91" fmla="*/ 1353669 w 1857200"/>
                <a:gd name="connsiteY91" fmla="*/ 1589774 h 1855491"/>
                <a:gd name="connsiteX92" fmla="*/ 1383935 w 1857200"/>
                <a:gd name="connsiteY92" fmla="*/ 1711800 h 1855491"/>
                <a:gd name="connsiteX93" fmla="*/ 1359438 w 1857200"/>
                <a:gd name="connsiteY93" fmla="*/ 1751227 h 1855491"/>
                <a:gd name="connsiteX94" fmla="*/ 1288025 w 1857200"/>
                <a:gd name="connsiteY94" fmla="*/ 1783467 h 1855491"/>
                <a:gd name="connsiteX95" fmla="*/ 1242271 w 1857200"/>
                <a:gd name="connsiteY95" fmla="*/ 1775217 h 1855491"/>
                <a:gd name="connsiteX96" fmla="*/ 1175868 w 1857200"/>
                <a:gd name="connsiteY96" fmla="*/ 1667109 h 1855491"/>
                <a:gd name="connsiteX97" fmla="*/ 1137656 w 1857200"/>
                <a:gd name="connsiteY97" fmla="*/ 1657341 h 1855491"/>
                <a:gd name="connsiteX98" fmla="*/ 988603 w 1857200"/>
                <a:gd name="connsiteY98" fmla="*/ 1684773 h 1855491"/>
                <a:gd name="connsiteX99" fmla="*/ 962841 w 1857200"/>
                <a:gd name="connsiteY99" fmla="*/ 1716608 h 1855491"/>
                <a:gd name="connsiteX100" fmla="*/ 935308 w 1857200"/>
                <a:gd name="connsiteY100" fmla="*/ 1828512 h 1855491"/>
                <a:gd name="connsiteX101" fmla="*/ 892237 w 1857200"/>
                <a:gd name="connsiteY101" fmla="*/ 1855083 h 1855491"/>
                <a:gd name="connsiteX102" fmla="*/ 811612 w 1857200"/>
                <a:gd name="connsiteY102" fmla="*/ 1848301 h 1855491"/>
                <a:gd name="connsiteX103" fmla="*/ 778917 w 1857200"/>
                <a:gd name="connsiteY103" fmla="*/ 1822185 h 1855491"/>
                <a:gd name="connsiteX104" fmla="*/ 763379 w 1857200"/>
                <a:gd name="connsiteY104" fmla="*/ 1707852 h 1855491"/>
                <a:gd name="connsiteX105" fmla="*/ 730126 w 1857200"/>
                <a:gd name="connsiteY105" fmla="*/ 1659417 h 1855491"/>
                <a:gd name="connsiteX106" fmla="*/ 603242 w 1857200"/>
                <a:gd name="connsiteY106" fmla="*/ 1616497 h 1855491"/>
                <a:gd name="connsiteX107" fmla="*/ 564220 w 1857200"/>
                <a:gd name="connsiteY107" fmla="*/ 1626215 h 1855491"/>
                <a:gd name="connsiteX108" fmla="*/ 481266 w 1857200"/>
                <a:gd name="connsiteY108" fmla="*/ 1710889 h 1855491"/>
                <a:gd name="connsiteX109" fmla="*/ 436677 w 1857200"/>
                <a:gd name="connsiteY109" fmla="*/ 1712104 h 1855491"/>
                <a:gd name="connsiteX110" fmla="*/ 371944 w 1857200"/>
                <a:gd name="connsiteY110" fmla="*/ 1667919 h 1855491"/>
                <a:gd name="connsiteX111" fmla="*/ 355849 w 1857200"/>
                <a:gd name="connsiteY111" fmla="*/ 1601870 h 1855491"/>
                <a:gd name="connsiteX112" fmla="*/ 404488 w 1857200"/>
                <a:gd name="connsiteY112" fmla="*/ 1513249 h 1855491"/>
                <a:gd name="connsiteX113" fmla="*/ 401502 w 1857200"/>
                <a:gd name="connsiteY113" fmla="*/ 1474429 h 1855491"/>
                <a:gd name="connsiteX114" fmla="*/ 298658 w 1857200"/>
                <a:gd name="connsiteY114" fmla="*/ 1356199 h 1855491"/>
                <a:gd name="connsiteX115" fmla="*/ 277350 w 1857200"/>
                <a:gd name="connsiteY115" fmla="*/ 1352454 h 1855491"/>
                <a:gd name="connsiteX116" fmla="*/ 178605 w 1857200"/>
                <a:gd name="connsiteY116" fmla="*/ 1383226 h 1855491"/>
                <a:gd name="connsiteX117" fmla="*/ 98790 w 1857200"/>
                <a:gd name="connsiteY117" fmla="*/ 1337169 h 1855491"/>
                <a:gd name="connsiteX118" fmla="*/ 76015 w 1857200"/>
                <a:gd name="connsiteY118" fmla="*/ 1286455 h 1855491"/>
                <a:gd name="connsiteX119" fmla="*/ 83859 w 1857200"/>
                <a:gd name="connsiteY119" fmla="*/ 1238222 h 1855491"/>
                <a:gd name="connsiteX120" fmla="*/ 172836 w 1857200"/>
                <a:gd name="connsiteY120" fmla="*/ 1173033 h 1855491"/>
                <a:gd name="connsiteX121" fmla="*/ 196522 w 1857200"/>
                <a:gd name="connsiteY121" fmla="*/ 1129203 h 1855491"/>
                <a:gd name="connsiteX122" fmla="*/ 172734 w 1857200"/>
                <a:gd name="connsiteY122" fmla="*/ 997308 h 1855491"/>
                <a:gd name="connsiteX123" fmla="*/ 138824 w 1857200"/>
                <a:gd name="connsiteY123" fmla="*/ 962132 h 1855491"/>
                <a:gd name="connsiteX124" fmla="*/ 26111 w 1857200"/>
                <a:gd name="connsiteY124" fmla="*/ 933840 h 1855491"/>
                <a:gd name="connsiteX125" fmla="*/ 96 w 1857200"/>
                <a:gd name="connsiteY125" fmla="*/ 899576 h 1855491"/>
                <a:gd name="connsiteX126" fmla="*/ 7992 w 1857200"/>
                <a:gd name="connsiteY126" fmla="*/ 801287 h 1855491"/>
                <a:gd name="connsiteX127" fmla="*/ 51569 w 1857200"/>
                <a:gd name="connsiteY127" fmla="*/ 771324 h 1855491"/>
                <a:gd name="connsiteX128" fmla="*/ 160233 w 1857200"/>
                <a:gd name="connsiteY128" fmla="*/ 767225 h 1855491"/>
                <a:gd name="connsiteX129" fmla="*/ 198395 w 1857200"/>
                <a:gd name="connsiteY129" fmla="*/ 739034 h 1855491"/>
                <a:gd name="connsiteX130" fmla="*/ 237063 w 1857200"/>
                <a:gd name="connsiteY130" fmla="*/ 618728 h 1855491"/>
                <a:gd name="connsiteX131" fmla="*/ 250475 w 1857200"/>
                <a:gd name="connsiteY131" fmla="*/ 578846 h 1855491"/>
                <a:gd name="connsiteX132" fmla="*/ 148491 w 1857200"/>
                <a:gd name="connsiteY132" fmla="*/ 480304 h 1855491"/>
                <a:gd name="connsiteX133" fmla="*/ 148997 w 1857200"/>
                <a:gd name="connsiteY133" fmla="*/ 445584 h 1855491"/>
                <a:gd name="connsiteX134" fmla="*/ 201887 w 1857200"/>
                <a:gd name="connsiteY134" fmla="*/ 365617 h 1855491"/>
                <a:gd name="connsiteX135" fmla="*/ 247387 w 1857200"/>
                <a:gd name="connsiteY135" fmla="*/ 354634 h 1855491"/>
                <a:gd name="connsiteX136" fmla="*/ 337680 w 1857200"/>
                <a:gd name="connsiteY136" fmla="*/ 399578 h 1855491"/>
                <a:gd name="connsiteX137" fmla="*/ 406107 w 1857200"/>
                <a:gd name="connsiteY137" fmla="*/ 391986 h 1855491"/>
                <a:gd name="connsiteX138" fmla="*/ 507332 w 1857200"/>
                <a:gd name="connsiteY138" fmla="*/ 304073 h 1855491"/>
                <a:gd name="connsiteX139" fmla="*/ 514974 w 1857200"/>
                <a:gd name="connsiteY139" fmla="*/ 273807 h 1855491"/>
                <a:gd name="connsiteX140" fmla="*/ 481165 w 1857200"/>
                <a:gd name="connsiteY140" fmla="*/ 154767 h 1855491"/>
                <a:gd name="connsiteX141" fmla="*/ 502473 w 1857200"/>
                <a:gd name="connsiteY141" fmla="*/ 109013 h 1855491"/>
                <a:gd name="connsiteX142" fmla="*/ 591753 w 1857200"/>
                <a:gd name="connsiteY142" fmla="*/ 74040 h 1855491"/>
                <a:gd name="connsiteX143" fmla="*/ 628497 w 1857200"/>
                <a:gd name="connsiteY143" fmla="*/ 86592 h 1855491"/>
                <a:gd name="connsiteX144" fmla="*/ 694496 w 1857200"/>
                <a:gd name="connsiteY144" fmla="*/ 178959 h 1855491"/>
                <a:gd name="connsiteX145" fmla="*/ 743539 w 1857200"/>
                <a:gd name="connsiteY145" fmla="*/ 200773 h 1855491"/>
                <a:gd name="connsiteX146" fmla="*/ 875130 w 1857200"/>
                <a:gd name="connsiteY146" fmla="*/ 175619 h 1855491"/>
                <a:gd name="connsiteX147" fmla="*/ 906713 w 1857200"/>
                <a:gd name="connsiteY147" fmla="*/ 140190 h 1855491"/>
                <a:gd name="connsiteX148" fmla="*/ 935157 w 1857200"/>
                <a:gd name="connsiteY148" fmla="*/ 25604 h 1855491"/>
                <a:gd name="connsiteX149" fmla="*/ 974128 w 1857200"/>
                <a:gd name="connsiteY149" fmla="*/ 96 h 18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857200" h="1855491">
                  <a:moveTo>
                    <a:pt x="826188" y="1242524"/>
                  </a:moveTo>
                  <a:cubicBezTo>
                    <a:pt x="758621" y="1242726"/>
                    <a:pt x="713981" y="1285595"/>
                    <a:pt x="714639" y="1349619"/>
                  </a:cubicBezTo>
                  <a:cubicBezTo>
                    <a:pt x="715297" y="1414049"/>
                    <a:pt x="761860" y="1462333"/>
                    <a:pt x="822797" y="1461776"/>
                  </a:cubicBezTo>
                  <a:cubicBezTo>
                    <a:pt x="884493" y="1461219"/>
                    <a:pt x="935713" y="1413441"/>
                    <a:pt x="936118" y="1355996"/>
                  </a:cubicBezTo>
                  <a:cubicBezTo>
                    <a:pt x="936522" y="1297742"/>
                    <a:pt x="882924" y="1242372"/>
                    <a:pt x="826188" y="1242524"/>
                  </a:cubicBezTo>
                  <a:close/>
                  <a:moveTo>
                    <a:pt x="1162658" y="1188369"/>
                  </a:moveTo>
                  <a:cubicBezTo>
                    <a:pt x="1099342" y="1187458"/>
                    <a:pt x="1051716" y="1237108"/>
                    <a:pt x="1051665" y="1304068"/>
                  </a:cubicBezTo>
                  <a:cubicBezTo>
                    <a:pt x="1051564" y="1359995"/>
                    <a:pt x="1100607" y="1404888"/>
                    <a:pt x="1162354" y="1405394"/>
                  </a:cubicBezTo>
                  <a:cubicBezTo>
                    <a:pt x="1222026" y="1405900"/>
                    <a:pt x="1267577" y="1359590"/>
                    <a:pt x="1268893" y="1297134"/>
                  </a:cubicBezTo>
                  <a:cubicBezTo>
                    <a:pt x="1270108" y="1237209"/>
                    <a:pt x="1223291" y="1189229"/>
                    <a:pt x="1162658" y="1188369"/>
                  </a:cubicBezTo>
                  <a:close/>
                  <a:moveTo>
                    <a:pt x="545543" y="1041492"/>
                  </a:moveTo>
                  <a:cubicBezTo>
                    <a:pt x="486783" y="1043264"/>
                    <a:pt x="438397" y="1095242"/>
                    <a:pt x="439865" y="1155015"/>
                  </a:cubicBezTo>
                  <a:cubicBezTo>
                    <a:pt x="441333" y="1215446"/>
                    <a:pt x="492198" y="1262921"/>
                    <a:pt x="554502" y="1262010"/>
                  </a:cubicBezTo>
                  <a:cubicBezTo>
                    <a:pt x="615236" y="1261099"/>
                    <a:pt x="660534" y="1212511"/>
                    <a:pt x="659471" y="1149600"/>
                  </a:cubicBezTo>
                  <a:cubicBezTo>
                    <a:pt x="658409" y="1089472"/>
                    <a:pt x="605924" y="1039670"/>
                    <a:pt x="545543" y="1041492"/>
                  </a:cubicBezTo>
                  <a:close/>
                  <a:moveTo>
                    <a:pt x="1358881" y="906661"/>
                  </a:moveTo>
                  <a:cubicBezTo>
                    <a:pt x="1302651" y="906813"/>
                    <a:pt x="1249154" y="961424"/>
                    <a:pt x="1249660" y="1018211"/>
                  </a:cubicBezTo>
                  <a:cubicBezTo>
                    <a:pt x="1250217" y="1079603"/>
                    <a:pt x="1298855" y="1130469"/>
                    <a:pt x="1357059" y="1130469"/>
                  </a:cubicBezTo>
                  <a:cubicBezTo>
                    <a:pt x="1416478" y="1130469"/>
                    <a:pt x="1469317" y="1077730"/>
                    <a:pt x="1468761" y="1019071"/>
                  </a:cubicBezTo>
                  <a:cubicBezTo>
                    <a:pt x="1468103" y="951605"/>
                    <a:pt x="1424019" y="906510"/>
                    <a:pt x="1358881" y="906661"/>
                  </a:cubicBezTo>
                  <a:close/>
                  <a:moveTo>
                    <a:pt x="492907" y="705832"/>
                  </a:moveTo>
                  <a:cubicBezTo>
                    <a:pt x="432020" y="705579"/>
                    <a:pt x="381611" y="755837"/>
                    <a:pt x="381914" y="816470"/>
                  </a:cubicBezTo>
                  <a:cubicBezTo>
                    <a:pt x="382167" y="875029"/>
                    <a:pt x="431565" y="924730"/>
                    <a:pt x="489769" y="924983"/>
                  </a:cubicBezTo>
                  <a:cubicBezTo>
                    <a:pt x="550250" y="925287"/>
                    <a:pt x="603089" y="875687"/>
                    <a:pt x="602938" y="818748"/>
                  </a:cubicBezTo>
                  <a:cubicBezTo>
                    <a:pt x="602786" y="757710"/>
                    <a:pt x="552477" y="706034"/>
                    <a:pt x="492907" y="705832"/>
                  </a:cubicBezTo>
                  <a:close/>
                  <a:moveTo>
                    <a:pt x="927817" y="661344"/>
                  </a:moveTo>
                  <a:cubicBezTo>
                    <a:pt x="787419" y="660787"/>
                    <a:pt x="668734" y="778207"/>
                    <a:pt x="668531" y="917796"/>
                  </a:cubicBezTo>
                  <a:cubicBezTo>
                    <a:pt x="668329" y="1060522"/>
                    <a:pt x="783067" y="1176475"/>
                    <a:pt x="924376" y="1176424"/>
                  </a:cubicBezTo>
                  <a:cubicBezTo>
                    <a:pt x="1068165" y="1176374"/>
                    <a:pt x="1185282" y="1059257"/>
                    <a:pt x="1185029" y="915822"/>
                  </a:cubicBezTo>
                  <a:cubicBezTo>
                    <a:pt x="1184776" y="775070"/>
                    <a:pt x="1070392" y="661901"/>
                    <a:pt x="927817" y="661344"/>
                  </a:cubicBezTo>
                  <a:close/>
                  <a:moveTo>
                    <a:pt x="1302702" y="574089"/>
                  </a:moveTo>
                  <a:cubicBezTo>
                    <a:pt x="1243891" y="574342"/>
                    <a:pt x="1195353" y="623334"/>
                    <a:pt x="1195303" y="682399"/>
                  </a:cubicBezTo>
                  <a:cubicBezTo>
                    <a:pt x="1195303" y="745968"/>
                    <a:pt x="1245561" y="796124"/>
                    <a:pt x="1309231" y="796074"/>
                  </a:cubicBezTo>
                  <a:cubicBezTo>
                    <a:pt x="1369662" y="795972"/>
                    <a:pt x="1414099" y="749814"/>
                    <a:pt x="1414049" y="687156"/>
                  </a:cubicBezTo>
                  <a:cubicBezTo>
                    <a:pt x="1413998" y="624245"/>
                    <a:pt x="1364348" y="573835"/>
                    <a:pt x="1302702" y="574089"/>
                  </a:cubicBezTo>
                  <a:close/>
                  <a:moveTo>
                    <a:pt x="695356" y="428427"/>
                  </a:moveTo>
                  <a:cubicBezTo>
                    <a:pt x="632900" y="428376"/>
                    <a:pt x="583401" y="478938"/>
                    <a:pt x="584160" y="542051"/>
                  </a:cubicBezTo>
                  <a:cubicBezTo>
                    <a:pt x="584920" y="603191"/>
                    <a:pt x="632647" y="649248"/>
                    <a:pt x="695254" y="649197"/>
                  </a:cubicBezTo>
                  <a:cubicBezTo>
                    <a:pt x="756242" y="649146"/>
                    <a:pt x="804020" y="599091"/>
                    <a:pt x="803412" y="535876"/>
                  </a:cubicBezTo>
                  <a:cubicBezTo>
                    <a:pt x="802856" y="475800"/>
                    <a:pt x="755280" y="428528"/>
                    <a:pt x="695356" y="428427"/>
                  </a:cubicBezTo>
                  <a:close/>
                  <a:moveTo>
                    <a:pt x="1029497" y="372095"/>
                  </a:moveTo>
                  <a:cubicBezTo>
                    <a:pt x="967548" y="372905"/>
                    <a:pt x="920934" y="418456"/>
                    <a:pt x="920631" y="478533"/>
                  </a:cubicBezTo>
                  <a:cubicBezTo>
                    <a:pt x="920327" y="538559"/>
                    <a:pt x="972508" y="594131"/>
                    <a:pt x="1029042" y="593878"/>
                  </a:cubicBezTo>
                  <a:cubicBezTo>
                    <a:pt x="1085221" y="593676"/>
                    <a:pt x="1141502" y="538559"/>
                    <a:pt x="1141148" y="484201"/>
                  </a:cubicBezTo>
                  <a:cubicBezTo>
                    <a:pt x="1140794" y="425440"/>
                    <a:pt x="1086891" y="371387"/>
                    <a:pt x="1029497" y="372095"/>
                  </a:cubicBezTo>
                  <a:close/>
                  <a:moveTo>
                    <a:pt x="942191" y="289193"/>
                  </a:moveTo>
                  <a:cubicBezTo>
                    <a:pt x="1261453" y="294254"/>
                    <a:pt x="1555510" y="573481"/>
                    <a:pt x="1554143" y="912633"/>
                  </a:cubicBezTo>
                  <a:cubicBezTo>
                    <a:pt x="1551258" y="1264388"/>
                    <a:pt x="1274005" y="1538706"/>
                    <a:pt x="928880" y="1539617"/>
                  </a:cubicBezTo>
                  <a:cubicBezTo>
                    <a:pt x="581275" y="1540478"/>
                    <a:pt x="298657" y="1257100"/>
                    <a:pt x="300378" y="910154"/>
                  </a:cubicBezTo>
                  <a:cubicBezTo>
                    <a:pt x="302099" y="569078"/>
                    <a:pt x="585881" y="283575"/>
                    <a:pt x="942191" y="289193"/>
                  </a:cubicBezTo>
                  <a:close/>
                  <a:moveTo>
                    <a:pt x="923111" y="257358"/>
                  </a:moveTo>
                  <a:cubicBezTo>
                    <a:pt x="613010" y="255687"/>
                    <a:pt x="268493" y="501612"/>
                    <a:pt x="265709" y="920428"/>
                  </a:cubicBezTo>
                  <a:cubicBezTo>
                    <a:pt x="263229" y="1286556"/>
                    <a:pt x="557893" y="1577678"/>
                    <a:pt x="928779" y="1577678"/>
                  </a:cubicBezTo>
                  <a:cubicBezTo>
                    <a:pt x="1292630" y="1577678"/>
                    <a:pt x="1585574" y="1281242"/>
                    <a:pt x="1586232" y="912381"/>
                  </a:cubicBezTo>
                  <a:cubicBezTo>
                    <a:pt x="1586890" y="547973"/>
                    <a:pt x="1293136" y="257813"/>
                    <a:pt x="923111" y="257358"/>
                  </a:cubicBezTo>
                  <a:close/>
                  <a:moveTo>
                    <a:pt x="974128" y="96"/>
                  </a:moveTo>
                  <a:cubicBezTo>
                    <a:pt x="1004394" y="1817"/>
                    <a:pt x="1035014" y="2879"/>
                    <a:pt x="1064673" y="8447"/>
                  </a:cubicBezTo>
                  <a:cubicBezTo>
                    <a:pt x="1075048" y="10370"/>
                    <a:pt x="1089068" y="23580"/>
                    <a:pt x="1091143" y="33702"/>
                  </a:cubicBezTo>
                  <a:cubicBezTo>
                    <a:pt x="1098583" y="69688"/>
                    <a:pt x="1103897" y="106432"/>
                    <a:pt x="1105517" y="143126"/>
                  </a:cubicBezTo>
                  <a:cubicBezTo>
                    <a:pt x="1107086" y="178757"/>
                    <a:pt x="1112046" y="186096"/>
                    <a:pt x="1146867" y="194345"/>
                  </a:cubicBezTo>
                  <a:cubicBezTo>
                    <a:pt x="1184472" y="203253"/>
                    <a:pt x="1221672" y="214489"/>
                    <a:pt x="1258417" y="226484"/>
                  </a:cubicBezTo>
                  <a:cubicBezTo>
                    <a:pt x="1271778" y="230837"/>
                    <a:pt x="1278307" y="228711"/>
                    <a:pt x="1288177" y="218386"/>
                  </a:cubicBezTo>
                  <a:cubicBezTo>
                    <a:pt x="1318341" y="186754"/>
                    <a:pt x="1349772" y="156083"/>
                    <a:pt x="1382922" y="127639"/>
                  </a:cubicBezTo>
                  <a:cubicBezTo>
                    <a:pt x="1390160" y="121464"/>
                    <a:pt x="1409292" y="121464"/>
                    <a:pt x="1418402" y="126626"/>
                  </a:cubicBezTo>
                  <a:cubicBezTo>
                    <a:pt x="1443202" y="140646"/>
                    <a:pt x="1465674" y="158866"/>
                    <a:pt x="1488904" y="175619"/>
                  </a:cubicBezTo>
                  <a:cubicBezTo>
                    <a:pt x="1508390" y="189689"/>
                    <a:pt x="1515982" y="210187"/>
                    <a:pt x="1507429" y="231292"/>
                  </a:cubicBezTo>
                  <a:cubicBezTo>
                    <a:pt x="1494016" y="264494"/>
                    <a:pt x="1477972" y="296987"/>
                    <a:pt x="1459600" y="327759"/>
                  </a:cubicBezTo>
                  <a:cubicBezTo>
                    <a:pt x="1449326" y="344967"/>
                    <a:pt x="1447200" y="356254"/>
                    <a:pt x="1461118" y="372146"/>
                  </a:cubicBezTo>
                  <a:cubicBezTo>
                    <a:pt x="1493915" y="409549"/>
                    <a:pt x="1524434" y="448925"/>
                    <a:pt x="1557282" y="486276"/>
                  </a:cubicBezTo>
                  <a:cubicBezTo>
                    <a:pt x="1562646" y="492401"/>
                    <a:pt x="1575957" y="496197"/>
                    <a:pt x="1584106" y="494375"/>
                  </a:cubicBezTo>
                  <a:cubicBezTo>
                    <a:pt x="1626823" y="484859"/>
                    <a:pt x="1669236" y="473725"/>
                    <a:pt x="1711446" y="461983"/>
                  </a:cubicBezTo>
                  <a:cubicBezTo>
                    <a:pt x="1731084" y="456516"/>
                    <a:pt x="1744699" y="462033"/>
                    <a:pt x="1752898" y="479899"/>
                  </a:cubicBezTo>
                  <a:cubicBezTo>
                    <a:pt x="1766259" y="508951"/>
                    <a:pt x="1780026" y="537952"/>
                    <a:pt x="1791059" y="567914"/>
                  </a:cubicBezTo>
                  <a:cubicBezTo>
                    <a:pt x="1793944" y="575708"/>
                    <a:pt x="1790806" y="590386"/>
                    <a:pt x="1784884" y="596054"/>
                  </a:cubicBezTo>
                  <a:cubicBezTo>
                    <a:pt x="1752847" y="629459"/>
                    <a:pt x="1737663" y="639581"/>
                    <a:pt x="1671817" y="672529"/>
                  </a:cubicBezTo>
                  <a:cubicBezTo>
                    <a:pt x="1666907" y="673187"/>
                    <a:pt x="1659215" y="686701"/>
                    <a:pt x="1660227" y="693027"/>
                  </a:cubicBezTo>
                  <a:cubicBezTo>
                    <a:pt x="1669641" y="750371"/>
                    <a:pt x="1680269" y="807512"/>
                    <a:pt x="1692112" y="864400"/>
                  </a:cubicBezTo>
                  <a:cubicBezTo>
                    <a:pt x="1693378" y="870372"/>
                    <a:pt x="1704209" y="876446"/>
                    <a:pt x="1711750" y="878673"/>
                  </a:cubicBezTo>
                  <a:cubicBezTo>
                    <a:pt x="1747988" y="889301"/>
                    <a:pt x="1785644" y="895932"/>
                    <a:pt x="1820870" y="909091"/>
                  </a:cubicBezTo>
                  <a:cubicBezTo>
                    <a:pt x="1856298" y="922301"/>
                    <a:pt x="1859031" y="930905"/>
                    <a:pt x="1856501" y="969269"/>
                  </a:cubicBezTo>
                  <a:cubicBezTo>
                    <a:pt x="1854932" y="992803"/>
                    <a:pt x="1851389" y="1016237"/>
                    <a:pt x="1850427" y="1039822"/>
                  </a:cubicBezTo>
                  <a:cubicBezTo>
                    <a:pt x="1849415" y="1063762"/>
                    <a:pt x="1837572" y="1074846"/>
                    <a:pt x="1814391" y="1076314"/>
                  </a:cubicBezTo>
                  <a:cubicBezTo>
                    <a:pt x="1768942" y="1079299"/>
                    <a:pt x="1723644" y="1082691"/>
                    <a:pt x="1675562" y="1086031"/>
                  </a:cubicBezTo>
                  <a:cubicBezTo>
                    <a:pt x="1654103" y="1145855"/>
                    <a:pt x="1632491" y="1205982"/>
                    <a:pt x="1612499" y="1261757"/>
                  </a:cubicBezTo>
                  <a:cubicBezTo>
                    <a:pt x="1647118" y="1296527"/>
                    <a:pt x="1679307" y="1328413"/>
                    <a:pt x="1710940" y="1360855"/>
                  </a:cubicBezTo>
                  <a:cubicBezTo>
                    <a:pt x="1727085" y="1377405"/>
                    <a:pt x="1729768" y="1395069"/>
                    <a:pt x="1714888" y="1415112"/>
                  </a:cubicBezTo>
                  <a:cubicBezTo>
                    <a:pt x="1698338" y="1437381"/>
                    <a:pt x="1683407" y="1460865"/>
                    <a:pt x="1668173" y="1484096"/>
                  </a:cubicBezTo>
                  <a:cubicBezTo>
                    <a:pt x="1656886" y="1501304"/>
                    <a:pt x="1641146" y="1508187"/>
                    <a:pt x="1622470" y="1500241"/>
                  </a:cubicBezTo>
                  <a:cubicBezTo>
                    <a:pt x="1586940" y="1485209"/>
                    <a:pt x="1551309" y="1469874"/>
                    <a:pt x="1517500" y="1451400"/>
                  </a:cubicBezTo>
                  <a:cubicBezTo>
                    <a:pt x="1500140" y="1441885"/>
                    <a:pt x="1488044" y="1440013"/>
                    <a:pt x="1472607" y="1453425"/>
                  </a:cubicBezTo>
                  <a:cubicBezTo>
                    <a:pt x="1436976" y="1484400"/>
                    <a:pt x="1400687" y="1514666"/>
                    <a:pt x="1363892" y="1544223"/>
                  </a:cubicBezTo>
                  <a:cubicBezTo>
                    <a:pt x="1347393" y="1557484"/>
                    <a:pt x="1346634" y="1569276"/>
                    <a:pt x="1353669" y="1589774"/>
                  </a:cubicBezTo>
                  <a:cubicBezTo>
                    <a:pt x="1368194" y="1641753"/>
                    <a:pt x="1375432" y="1670754"/>
                    <a:pt x="1383935" y="1711800"/>
                  </a:cubicBezTo>
                  <a:cubicBezTo>
                    <a:pt x="1387832" y="1730527"/>
                    <a:pt x="1377102" y="1743635"/>
                    <a:pt x="1359438" y="1751227"/>
                  </a:cubicBezTo>
                  <a:cubicBezTo>
                    <a:pt x="1335448" y="1761552"/>
                    <a:pt x="1311509" y="1772029"/>
                    <a:pt x="1288025" y="1783467"/>
                  </a:cubicBezTo>
                  <a:cubicBezTo>
                    <a:pt x="1270159" y="1792172"/>
                    <a:pt x="1255683" y="1788731"/>
                    <a:pt x="1242271" y="1775217"/>
                  </a:cubicBezTo>
                  <a:cubicBezTo>
                    <a:pt x="1206235" y="1732905"/>
                    <a:pt x="1191052" y="1707599"/>
                    <a:pt x="1175868" y="1667109"/>
                  </a:cubicBezTo>
                  <a:cubicBezTo>
                    <a:pt x="1173236" y="1660125"/>
                    <a:pt x="1160684" y="1646865"/>
                    <a:pt x="1137656" y="1657341"/>
                  </a:cubicBezTo>
                  <a:cubicBezTo>
                    <a:pt x="1087752" y="1665136"/>
                    <a:pt x="1038254" y="1675511"/>
                    <a:pt x="988603" y="1684773"/>
                  </a:cubicBezTo>
                  <a:cubicBezTo>
                    <a:pt x="970534" y="1688114"/>
                    <a:pt x="966030" y="1699501"/>
                    <a:pt x="962841" y="1716608"/>
                  </a:cubicBezTo>
                  <a:cubicBezTo>
                    <a:pt x="955806" y="1754315"/>
                    <a:pt x="946089" y="1791666"/>
                    <a:pt x="935308" y="1828512"/>
                  </a:cubicBezTo>
                  <a:cubicBezTo>
                    <a:pt x="929488" y="1848352"/>
                    <a:pt x="914254" y="1857614"/>
                    <a:pt x="892237" y="1855083"/>
                  </a:cubicBezTo>
                  <a:cubicBezTo>
                    <a:pt x="865463" y="1851996"/>
                    <a:pt x="838538" y="1850022"/>
                    <a:pt x="811612" y="1848301"/>
                  </a:cubicBezTo>
                  <a:cubicBezTo>
                    <a:pt x="794201" y="1847188"/>
                    <a:pt x="781802" y="1839140"/>
                    <a:pt x="778917" y="1822185"/>
                  </a:cubicBezTo>
                  <a:cubicBezTo>
                    <a:pt x="772489" y="1784226"/>
                    <a:pt x="764796" y="1746115"/>
                    <a:pt x="763379" y="1707852"/>
                  </a:cubicBezTo>
                  <a:cubicBezTo>
                    <a:pt x="762417" y="1681787"/>
                    <a:pt x="755382" y="1667160"/>
                    <a:pt x="730126" y="1659417"/>
                  </a:cubicBezTo>
                  <a:cubicBezTo>
                    <a:pt x="687460" y="1646308"/>
                    <a:pt x="645149" y="1631833"/>
                    <a:pt x="603242" y="1616497"/>
                  </a:cubicBezTo>
                  <a:cubicBezTo>
                    <a:pt x="586742" y="1610474"/>
                    <a:pt x="576518" y="1612296"/>
                    <a:pt x="564220" y="1626215"/>
                  </a:cubicBezTo>
                  <a:cubicBezTo>
                    <a:pt x="538053" y="1655772"/>
                    <a:pt x="509558" y="1683305"/>
                    <a:pt x="481266" y="1710889"/>
                  </a:cubicBezTo>
                  <a:cubicBezTo>
                    <a:pt x="467550" y="1724251"/>
                    <a:pt x="453176" y="1725111"/>
                    <a:pt x="436677" y="1712104"/>
                  </a:cubicBezTo>
                  <a:cubicBezTo>
                    <a:pt x="416179" y="1695959"/>
                    <a:pt x="393252" y="1683052"/>
                    <a:pt x="371944" y="1667919"/>
                  </a:cubicBezTo>
                  <a:cubicBezTo>
                    <a:pt x="342285" y="1646915"/>
                    <a:pt x="339097" y="1633351"/>
                    <a:pt x="355849" y="1601870"/>
                  </a:cubicBezTo>
                  <a:cubicBezTo>
                    <a:pt x="371691" y="1572111"/>
                    <a:pt x="387330" y="1542199"/>
                    <a:pt x="404488" y="1513249"/>
                  </a:cubicBezTo>
                  <a:cubicBezTo>
                    <a:pt x="413193" y="1498520"/>
                    <a:pt x="412383" y="1486981"/>
                    <a:pt x="401502" y="1474429"/>
                  </a:cubicBezTo>
                  <a:cubicBezTo>
                    <a:pt x="367186" y="1435053"/>
                    <a:pt x="333529" y="1395069"/>
                    <a:pt x="298658" y="1356199"/>
                  </a:cubicBezTo>
                  <a:cubicBezTo>
                    <a:pt x="294760" y="1351897"/>
                    <a:pt x="283727" y="1350581"/>
                    <a:pt x="277350" y="1352454"/>
                  </a:cubicBezTo>
                  <a:cubicBezTo>
                    <a:pt x="251588" y="1360197"/>
                    <a:pt x="186147" y="1382264"/>
                    <a:pt x="178605" y="1383226"/>
                  </a:cubicBezTo>
                  <a:cubicBezTo>
                    <a:pt x="124349" y="1390261"/>
                    <a:pt x="119693" y="1387376"/>
                    <a:pt x="98790" y="1337169"/>
                  </a:cubicBezTo>
                  <a:cubicBezTo>
                    <a:pt x="91654" y="1320062"/>
                    <a:pt x="84163" y="1303107"/>
                    <a:pt x="76015" y="1286455"/>
                  </a:cubicBezTo>
                  <a:cubicBezTo>
                    <a:pt x="67056" y="1268184"/>
                    <a:pt x="68423" y="1250673"/>
                    <a:pt x="83859" y="1238222"/>
                  </a:cubicBezTo>
                  <a:cubicBezTo>
                    <a:pt x="112455" y="1215092"/>
                    <a:pt x="141405" y="1191861"/>
                    <a:pt x="172836" y="1173033"/>
                  </a:cubicBezTo>
                  <a:cubicBezTo>
                    <a:pt x="191663" y="1161747"/>
                    <a:pt x="200723" y="1151068"/>
                    <a:pt x="196522" y="1129203"/>
                  </a:cubicBezTo>
                  <a:cubicBezTo>
                    <a:pt x="188070" y="1085322"/>
                    <a:pt x="180174" y="1041340"/>
                    <a:pt x="172734" y="997308"/>
                  </a:cubicBezTo>
                  <a:cubicBezTo>
                    <a:pt x="169343" y="977265"/>
                    <a:pt x="158917" y="966687"/>
                    <a:pt x="138824" y="962132"/>
                  </a:cubicBezTo>
                  <a:cubicBezTo>
                    <a:pt x="101017" y="953630"/>
                    <a:pt x="63868" y="942495"/>
                    <a:pt x="26111" y="933840"/>
                  </a:cubicBezTo>
                  <a:cubicBezTo>
                    <a:pt x="6726" y="929386"/>
                    <a:pt x="-967" y="917695"/>
                    <a:pt x="96" y="899576"/>
                  </a:cubicBezTo>
                  <a:cubicBezTo>
                    <a:pt x="2070" y="866779"/>
                    <a:pt x="3943" y="833881"/>
                    <a:pt x="7992" y="801287"/>
                  </a:cubicBezTo>
                  <a:cubicBezTo>
                    <a:pt x="11028" y="776791"/>
                    <a:pt x="31577" y="772539"/>
                    <a:pt x="51569" y="771324"/>
                  </a:cubicBezTo>
                  <a:cubicBezTo>
                    <a:pt x="87757" y="769148"/>
                    <a:pt x="124045" y="766870"/>
                    <a:pt x="160233" y="767225"/>
                  </a:cubicBezTo>
                  <a:cubicBezTo>
                    <a:pt x="181794" y="767427"/>
                    <a:pt x="192423" y="758924"/>
                    <a:pt x="198395" y="739034"/>
                  </a:cubicBezTo>
                  <a:cubicBezTo>
                    <a:pt x="210491" y="698696"/>
                    <a:pt x="223853" y="658712"/>
                    <a:pt x="237063" y="618728"/>
                  </a:cubicBezTo>
                  <a:cubicBezTo>
                    <a:pt x="241567" y="605063"/>
                    <a:pt x="253765" y="589778"/>
                    <a:pt x="250475" y="578846"/>
                  </a:cubicBezTo>
                  <a:cubicBezTo>
                    <a:pt x="247235" y="568218"/>
                    <a:pt x="169293" y="506521"/>
                    <a:pt x="148491" y="480304"/>
                  </a:cubicBezTo>
                  <a:cubicBezTo>
                    <a:pt x="142721" y="473067"/>
                    <a:pt x="143835" y="454745"/>
                    <a:pt x="148997" y="445584"/>
                  </a:cubicBezTo>
                  <a:cubicBezTo>
                    <a:pt x="164637" y="417798"/>
                    <a:pt x="183160" y="391531"/>
                    <a:pt x="201887" y="365617"/>
                  </a:cubicBezTo>
                  <a:cubicBezTo>
                    <a:pt x="213173" y="349978"/>
                    <a:pt x="230533" y="346941"/>
                    <a:pt x="247387" y="354634"/>
                  </a:cubicBezTo>
                  <a:cubicBezTo>
                    <a:pt x="277957" y="368603"/>
                    <a:pt x="307818" y="384141"/>
                    <a:pt x="337680" y="399578"/>
                  </a:cubicBezTo>
                  <a:cubicBezTo>
                    <a:pt x="375031" y="418912"/>
                    <a:pt x="375335" y="418962"/>
                    <a:pt x="406107" y="391986"/>
                  </a:cubicBezTo>
                  <a:cubicBezTo>
                    <a:pt x="439714" y="362479"/>
                    <a:pt x="473168" y="332871"/>
                    <a:pt x="507332" y="304073"/>
                  </a:cubicBezTo>
                  <a:cubicBezTo>
                    <a:pt x="518011" y="295064"/>
                    <a:pt x="519327" y="287371"/>
                    <a:pt x="514974" y="273807"/>
                  </a:cubicBezTo>
                  <a:cubicBezTo>
                    <a:pt x="502372" y="234531"/>
                    <a:pt x="492351" y="194447"/>
                    <a:pt x="481165" y="154767"/>
                  </a:cubicBezTo>
                  <a:cubicBezTo>
                    <a:pt x="475092" y="133206"/>
                    <a:pt x="483645" y="117567"/>
                    <a:pt x="502473" y="109013"/>
                  </a:cubicBezTo>
                  <a:cubicBezTo>
                    <a:pt x="531625" y="95804"/>
                    <a:pt x="561132" y="82695"/>
                    <a:pt x="591753" y="74040"/>
                  </a:cubicBezTo>
                  <a:cubicBezTo>
                    <a:pt x="602331" y="71054"/>
                    <a:pt x="621209" y="77786"/>
                    <a:pt x="628497" y="86592"/>
                  </a:cubicBezTo>
                  <a:cubicBezTo>
                    <a:pt x="652589" y="115694"/>
                    <a:pt x="674504" y="146871"/>
                    <a:pt x="694496" y="178959"/>
                  </a:cubicBezTo>
                  <a:cubicBezTo>
                    <a:pt x="706946" y="198850"/>
                    <a:pt x="718890" y="206897"/>
                    <a:pt x="743539" y="200773"/>
                  </a:cubicBezTo>
                  <a:cubicBezTo>
                    <a:pt x="786812" y="190043"/>
                    <a:pt x="831098" y="183059"/>
                    <a:pt x="875130" y="175619"/>
                  </a:cubicBezTo>
                  <a:cubicBezTo>
                    <a:pt x="896185" y="172076"/>
                    <a:pt x="903018" y="160789"/>
                    <a:pt x="906713" y="140190"/>
                  </a:cubicBezTo>
                  <a:cubicBezTo>
                    <a:pt x="913646" y="101522"/>
                    <a:pt x="924730" y="63563"/>
                    <a:pt x="935157" y="25604"/>
                  </a:cubicBezTo>
                  <a:cubicBezTo>
                    <a:pt x="940369" y="6675"/>
                    <a:pt x="955604" y="-967"/>
                    <a:pt x="974128" y="96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EEE2ED5-65AA-7966-3044-9F226D6DE084}"/>
                </a:ext>
              </a:extLst>
            </p:cNvPr>
            <p:cNvSpPr/>
            <p:nvPr/>
          </p:nvSpPr>
          <p:spPr>
            <a:xfrm flipH="1">
              <a:off x="3246628" y="1236368"/>
              <a:ext cx="1989569" cy="1984557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2980C52-5631-2A65-0134-E0DD672E02BD}"/>
                </a:ext>
              </a:extLst>
            </p:cNvPr>
            <p:cNvSpPr/>
            <p:nvPr/>
          </p:nvSpPr>
          <p:spPr>
            <a:xfrm flipH="1">
              <a:off x="3027347" y="2681487"/>
              <a:ext cx="1112517" cy="1112730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8" name="그래픽 5">
              <a:extLst>
                <a:ext uri="{FF2B5EF4-FFF2-40B4-BE49-F238E27FC236}">
                  <a16:creationId xmlns:a16="http://schemas.microsoft.com/office/drawing/2014/main" id="{F03B95B1-EA3D-5CFC-3BB7-56FF3CD87435}"/>
                </a:ext>
              </a:extLst>
            </p:cNvPr>
            <p:cNvSpPr/>
            <p:nvPr/>
          </p:nvSpPr>
          <p:spPr>
            <a:xfrm flipH="1">
              <a:off x="3897329" y="2870289"/>
              <a:ext cx="1464640" cy="1460202"/>
            </a:xfrm>
            <a:custGeom>
              <a:avLst/>
              <a:gdLst>
                <a:gd name="connsiteX0" fmla="*/ 2629724 w 2636466"/>
                <a:gd name="connsiteY0" fmla="*/ 1216867 h 2628477"/>
                <a:gd name="connsiteX1" fmla="*/ 2617293 w 2636466"/>
                <a:gd name="connsiteY1" fmla="*/ 1201132 h 2628477"/>
                <a:gd name="connsiteX2" fmla="*/ 2439991 w 2636466"/>
                <a:gd name="connsiteY2" fmla="*/ 1156224 h 2628477"/>
                <a:gd name="connsiteX3" fmla="*/ 2411007 w 2636466"/>
                <a:gd name="connsiteY3" fmla="*/ 1114275 h 2628477"/>
                <a:gd name="connsiteX4" fmla="*/ 2408332 w 2636466"/>
                <a:gd name="connsiteY4" fmla="*/ 1100082 h 2628477"/>
                <a:gd name="connsiteX5" fmla="*/ 2423438 w 2636466"/>
                <a:gd name="connsiteY5" fmla="*/ 1058824 h 2628477"/>
                <a:gd name="connsiteX6" fmla="*/ 2430802 w 2636466"/>
                <a:gd name="connsiteY6" fmla="*/ 1053349 h 2628477"/>
                <a:gd name="connsiteX7" fmla="*/ 2571410 w 2636466"/>
                <a:gd name="connsiteY7" fmla="*/ 952550 h 2628477"/>
                <a:gd name="connsiteX8" fmla="*/ 2580977 w 2636466"/>
                <a:gd name="connsiteY8" fmla="*/ 935934 h 2628477"/>
                <a:gd name="connsiteX9" fmla="*/ 2568924 w 2636466"/>
                <a:gd name="connsiteY9" fmla="*/ 903583 h 2628477"/>
                <a:gd name="connsiteX10" fmla="*/ 2533551 w 2636466"/>
                <a:gd name="connsiteY10" fmla="*/ 882026 h 2628477"/>
                <a:gd name="connsiteX11" fmla="*/ 2371921 w 2636466"/>
                <a:gd name="connsiteY11" fmla="*/ 882435 h 2628477"/>
                <a:gd name="connsiteX12" fmla="*/ 2323835 w 2636466"/>
                <a:gd name="connsiteY12" fmla="*/ 848259 h 2628477"/>
                <a:gd name="connsiteX13" fmla="*/ 2314143 w 2636466"/>
                <a:gd name="connsiteY13" fmla="*/ 824121 h 2628477"/>
                <a:gd name="connsiteX14" fmla="*/ 2316755 w 2636466"/>
                <a:gd name="connsiteY14" fmla="*/ 800550 h 2628477"/>
                <a:gd name="connsiteX15" fmla="*/ 2436876 w 2636466"/>
                <a:gd name="connsiteY15" fmla="*/ 656952 h 2628477"/>
                <a:gd name="connsiteX16" fmla="*/ 2442509 w 2636466"/>
                <a:gd name="connsiteY16" fmla="*/ 645466 h 2628477"/>
                <a:gd name="connsiteX17" fmla="*/ 2441911 w 2636466"/>
                <a:gd name="connsiteY17" fmla="*/ 631021 h 2628477"/>
                <a:gd name="connsiteX18" fmla="*/ 2418529 w 2636466"/>
                <a:gd name="connsiteY18" fmla="*/ 594642 h 2628477"/>
                <a:gd name="connsiteX19" fmla="*/ 2403171 w 2636466"/>
                <a:gd name="connsiteY19" fmla="*/ 589512 h 2628477"/>
                <a:gd name="connsiteX20" fmla="*/ 2232352 w 2636466"/>
                <a:gd name="connsiteY20" fmla="*/ 633665 h 2628477"/>
                <a:gd name="connsiteX21" fmla="*/ 2176682 w 2636466"/>
                <a:gd name="connsiteY21" fmla="*/ 616419 h 2628477"/>
                <a:gd name="connsiteX22" fmla="*/ 2160884 w 2636466"/>
                <a:gd name="connsiteY22" fmla="*/ 592722 h 2628477"/>
                <a:gd name="connsiteX23" fmla="*/ 2157202 w 2636466"/>
                <a:gd name="connsiteY23" fmla="*/ 567294 h 2628477"/>
                <a:gd name="connsiteX24" fmla="*/ 2236475 w 2636466"/>
                <a:gd name="connsiteY24" fmla="*/ 401164 h 2628477"/>
                <a:gd name="connsiteX25" fmla="*/ 2239873 w 2636466"/>
                <a:gd name="connsiteY25" fmla="*/ 387349 h 2628477"/>
                <a:gd name="connsiteX26" fmla="*/ 2239716 w 2636466"/>
                <a:gd name="connsiteY26" fmla="*/ 377876 h 2628477"/>
                <a:gd name="connsiteX27" fmla="*/ 2202833 w 2636466"/>
                <a:gd name="connsiteY27" fmla="*/ 342473 h 2628477"/>
                <a:gd name="connsiteX28" fmla="*/ 2187665 w 2636466"/>
                <a:gd name="connsiteY28" fmla="*/ 342473 h 2628477"/>
                <a:gd name="connsiteX29" fmla="*/ 2026412 w 2636466"/>
                <a:gd name="connsiteY29" fmla="*/ 432571 h 2628477"/>
                <a:gd name="connsiteX30" fmla="*/ 1981725 w 2636466"/>
                <a:gd name="connsiteY30" fmla="*/ 429613 h 2628477"/>
                <a:gd name="connsiteX31" fmla="*/ 1968507 w 2636466"/>
                <a:gd name="connsiteY31" fmla="*/ 419008 h 2628477"/>
                <a:gd name="connsiteX32" fmla="*/ 1957713 w 2636466"/>
                <a:gd name="connsiteY32" fmla="*/ 407741 h 2628477"/>
                <a:gd name="connsiteX33" fmla="*/ 1945723 w 2636466"/>
                <a:gd name="connsiteY33" fmla="*/ 375705 h 2628477"/>
                <a:gd name="connsiteX34" fmla="*/ 1978452 w 2636466"/>
                <a:gd name="connsiteY34" fmla="*/ 208033 h 2628477"/>
                <a:gd name="connsiteX35" fmla="*/ 1979113 w 2636466"/>
                <a:gd name="connsiteY35" fmla="*/ 189812 h 2628477"/>
                <a:gd name="connsiteX36" fmla="*/ 1972504 w 2636466"/>
                <a:gd name="connsiteY36" fmla="*/ 174391 h 2628477"/>
                <a:gd name="connsiteX37" fmla="*/ 1934300 w 2636466"/>
                <a:gd name="connsiteY37" fmla="*/ 153904 h 2628477"/>
                <a:gd name="connsiteX38" fmla="*/ 1918470 w 2636466"/>
                <a:gd name="connsiteY38" fmla="*/ 156548 h 2628477"/>
                <a:gd name="connsiteX39" fmla="*/ 1825602 w 2636466"/>
                <a:gd name="connsiteY39" fmla="*/ 243814 h 2628477"/>
                <a:gd name="connsiteX40" fmla="*/ 1769775 w 2636466"/>
                <a:gd name="connsiteY40" fmla="*/ 295645 h 2628477"/>
                <a:gd name="connsiteX41" fmla="*/ 1754417 w 2636466"/>
                <a:gd name="connsiteY41" fmla="*/ 297974 h 2628477"/>
                <a:gd name="connsiteX42" fmla="*/ 1715426 w 2636466"/>
                <a:gd name="connsiteY42" fmla="*/ 282522 h 2628477"/>
                <a:gd name="connsiteX43" fmla="*/ 1697236 w 2636466"/>
                <a:gd name="connsiteY43" fmla="*/ 258983 h 2628477"/>
                <a:gd name="connsiteX44" fmla="*/ 1691288 w 2636466"/>
                <a:gd name="connsiteY44" fmla="*/ 167657 h 2628477"/>
                <a:gd name="connsiteX45" fmla="*/ 1686914 w 2636466"/>
                <a:gd name="connsiteY45" fmla="*/ 107675 h 2628477"/>
                <a:gd name="connsiteX46" fmla="*/ 1675962 w 2636466"/>
                <a:gd name="connsiteY46" fmla="*/ 54585 h 2628477"/>
                <a:gd name="connsiteX47" fmla="*/ 1667906 w 2636466"/>
                <a:gd name="connsiteY47" fmla="*/ 47567 h 2628477"/>
                <a:gd name="connsiteX48" fmla="*/ 1631181 w 2636466"/>
                <a:gd name="connsiteY48" fmla="*/ 38032 h 2628477"/>
                <a:gd name="connsiteX49" fmla="*/ 1608019 w 2636466"/>
                <a:gd name="connsiteY49" fmla="*/ 46686 h 2628477"/>
                <a:gd name="connsiteX50" fmla="*/ 1504388 w 2636466"/>
                <a:gd name="connsiteY50" fmla="*/ 210865 h 2628477"/>
                <a:gd name="connsiteX51" fmla="*/ 1481383 w 2636466"/>
                <a:gd name="connsiteY51" fmla="*/ 220998 h 2628477"/>
                <a:gd name="connsiteX52" fmla="*/ 1443808 w 2636466"/>
                <a:gd name="connsiteY52" fmla="*/ 216184 h 2628477"/>
                <a:gd name="connsiteX53" fmla="*/ 1410607 w 2636466"/>
                <a:gd name="connsiteY53" fmla="*/ 189214 h 2628477"/>
                <a:gd name="connsiteX54" fmla="*/ 1352671 w 2636466"/>
                <a:gd name="connsiteY54" fmla="*/ 12164 h 2628477"/>
                <a:gd name="connsiteX55" fmla="*/ 1336149 w 2636466"/>
                <a:gd name="connsiteY55" fmla="*/ 79 h 2628477"/>
                <a:gd name="connsiteX56" fmla="*/ 1299329 w 2636466"/>
                <a:gd name="connsiteY56" fmla="*/ 79 h 2628477"/>
                <a:gd name="connsiteX57" fmla="*/ 1283752 w 2636466"/>
                <a:gd name="connsiteY57" fmla="*/ 11629 h 2628477"/>
                <a:gd name="connsiteX58" fmla="*/ 1225186 w 2636466"/>
                <a:gd name="connsiteY58" fmla="*/ 192644 h 2628477"/>
                <a:gd name="connsiteX59" fmla="*/ 1201395 w 2636466"/>
                <a:gd name="connsiteY59" fmla="*/ 214484 h 2628477"/>
                <a:gd name="connsiteX60" fmla="*/ 1165236 w 2636466"/>
                <a:gd name="connsiteY60" fmla="*/ 219236 h 2628477"/>
                <a:gd name="connsiteX61" fmla="*/ 1122531 w 2636466"/>
                <a:gd name="connsiteY61" fmla="*/ 196578 h 2628477"/>
                <a:gd name="connsiteX62" fmla="*/ 1025887 w 2636466"/>
                <a:gd name="connsiteY62" fmla="*/ 43445 h 2628477"/>
                <a:gd name="connsiteX63" fmla="*/ 1010183 w 2636466"/>
                <a:gd name="connsiteY63" fmla="*/ 36868 h 2628477"/>
                <a:gd name="connsiteX64" fmla="*/ 968328 w 2636466"/>
                <a:gd name="connsiteY64" fmla="*/ 47536 h 2628477"/>
                <a:gd name="connsiteX65" fmla="*/ 960209 w 2636466"/>
                <a:gd name="connsiteY65" fmla="*/ 54554 h 2628477"/>
                <a:gd name="connsiteX66" fmla="*/ 940540 w 2636466"/>
                <a:gd name="connsiteY66" fmla="*/ 242178 h 2628477"/>
                <a:gd name="connsiteX67" fmla="*/ 936826 w 2636466"/>
                <a:gd name="connsiteY67" fmla="*/ 269211 h 2628477"/>
                <a:gd name="connsiteX68" fmla="*/ 929211 w 2636466"/>
                <a:gd name="connsiteY68" fmla="*/ 278809 h 2628477"/>
                <a:gd name="connsiteX69" fmla="*/ 883076 w 2636466"/>
                <a:gd name="connsiteY69" fmla="*/ 297659 h 2628477"/>
                <a:gd name="connsiteX70" fmla="*/ 865515 w 2636466"/>
                <a:gd name="connsiteY70" fmla="*/ 294733 h 2628477"/>
                <a:gd name="connsiteX71" fmla="*/ 730729 w 2636466"/>
                <a:gd name="connsiteY71" fmla="*/ 167657 h 2628477"/>
                <a:gd name="connsiteX72" fmla="*/ 686766 w 2636466"/>
                <a:gd name="connsiteY72" fmla="*/ 161898 h 2628477"/>
                <a:gd name="connsiteX73" fmla="*/ 666090 w 2636466"/>
                <a:gd name="connsiteY73" fmla="*/ 173321 h 2628477"/>
                <a:gd name="connsiteX74" fmla="*/ 657184 w 2636466"/>
                <a:gd name="connsiteY74" fmla="*/ 189875 h 2628477"/>
                <a:gd name="connsiteX75" fmla="*/ 658034 w 2636466"/>
                <a:gd name="connsiteY75" fmla="*/ 206711 h 2628477"/>
                <a:gd name="connsiteX76" fmla="*/ 691675 w 2636466"/>
                <a:gd name="connsiteY76" fmla="*/ 381590 h 2628477"/>
                <a:gd name="connsiteX77" fmla="*/ 681636 w 2636466"/>
                <a:gd name="connsiteY77" fmla="*/ 405539 h 2628477"/>
                <a:gd name="connsiteX78" fmla="*/ 667695 w 2636466"/>
                <a:gd name="connsiteY78" fmla="*/ 419071 h 2628477"/>
                <a:gd name="connsiteX79" fmla="*/ 640820 w 2636466"/>
                <a:gd name="connsiteY79" fmla="*/ 439715 h 2628477"/>
                <a:gd name="connsiteX80" fmla="*/ 626343 w 2636466"/>
                <a:gd name="connsiteY80" fmla="*/ 440816 h 2628477"/>
                <a:gd name="connsiteX81" fmla="*/ 448853 w 2636466"/>
                <a:gd name="connsiteY81" fmla="*/ 342630 h 2628477"/>
                <a:gd name="connsiteX82" fmla="*/ 432834 w 2636466"/>
                <a:gd name="connsiteY82" fmla="*/ 343385 h 2628477"/>
                <a:gd name="connsiteX83" fmla="*/ 398564 w 2636466"/>
                <a:gd name="connsiteY83" fmla="*/ 375736 h 2628477"/>
                <a:gd name="connsiteX84" fmla="*/ 396424 w 2636466"/>
                <a:gd name="connsiteY84" fmla="*/ 387443 h 2628477"/>
                <a:gd name="connsiteX85" fmla="*/ 403284 w 2636466"/>
                <a:gd name="connsiteY85" fmla="*/ 408339 h 2628477"/>
                <a:gd name="connsiteX86" fmla="*/ 480417 w 2636466"/>
                <a:gd name="connsiteY86" fmla="*/ 570316 h 2628477"/>
                <a:gd name="connsiteX87" fmla="*/ 477711 w 2636466"/>
                <a:gd name="connsiteY87" fmla="*/ 590362 h 2628477"/>
                <a:gd name="connsiteX88" fmla="*/ 462416 w 2636466"/>
                <a:gd name="connsiteY88" fmla="*/ 611321 h 2628477"/>
                <a:gd name="connsiteX89" fmla="*/ 451779 w 2636466"/>
                <a:gd name="connsiteY89" fmla="*/ 626143 h 2628477"/>
                <a:gd name="connsiteX90" fmla="*/ 416911 w 2636466"/>
                <a:gd name="connsiteY90" fmla="*/ 637661 h 2628477"/>
                <a:gd name="connsiteX91" fmla="*/ 251001 w 2636466"/>
                <a:gd name="connsiteY91" fmla="*/ 593949 h 2628477"/>
                <a:gd name="connsiteX92" fmla="*/ 207604 w 2636466"/>
                <a:gd name="connsiteY92" fmla="*/ 609968 h 2628477"/>
                <a:gd name="connsiteX93" fmla="*/ 194292 w 2636466"/>
                <a:gd name="connsiteY93" fmla="*/ 631084 h 2628477"/>
                <a:gd name="connsiteX94" fmla="*/ 193694 w 2636466"/>
                <a:gd name="connsiteY94" fmla="*/ 645560 h 2628477"/>
                <a:gd name="connsiteX95" fmla="*/ 201435 w 2636466"/>
                <a:gd name="connsiteY95" fmla="*/ 659092 h 2628477"/>
                <a:gd name="connsiteX96" fmla="*/ 322941 w 2636466"/>
                <a:gd name="connsiteY96" fmla="*/ 804201 h 2628477"/>
                <a:gd name="connsiteX97" fmla="*/ 324546 w 2636466"/>
                <a:gd name="connsiteY97" fmla="*/ 819558 h 2628477"/>
                <a:gd name="connsiteX98" fmla="*/ 312367 w 2636466"/>
                <a:gd name="connsiteY98" fmla="*/ 848353 h 2628477"/>
                <a:gd name="connsiteX99" fmla="*/ 306640 w 2636466"/>
                <a:gd name="connsiteY99" fmla="*/ 864371 h 2628477"/>
                <a:gd name="connsiteX100" fmla="*/ 278757 w 2636466"/>
                <a:gd name="connsiteY100" fmla="*/ 882970 h 2628477"/>
                <a:gd name="connsiteX101" fmla="*/ 102651 w 2636466"/>
                <a:gd name="connsiteY101" fmla="*/ 882120 h 2628477"/>
                <a:gd name="connsiteX102" fmla="*/ 67405 w 2636466"/>
                <a:gd name="connsiteY102" fmla="*/ 903772 h 2628477"/>
                <a:gd name="connsiteX103" fmla="*/ 57114 w 2636466"/>
                <a:gd name="connsiteY103" fmla="*/ 928979 h 2628477"/>
                <a:gd name="connsiteX104" fmla="*/ 64919 w 2636466"/>
                <a:gd name="connsiteY104" fmla="*/ 952330 h 2628477"/>
                <a:gd name="connsiteX105" fmla="*/ 211884 w 2636466"/>
                <a:gd name="connsiteY105" fmla="*/ 1058195 h 2628477"/>
                <a:gd name="connsiteX106" fmla="*/ 227902 w 2636466"/>
                <a:gd name="connsiteY106" fmla="*/ 1102756 h 2628477"/>
                <a:gd name="connsiteX107" fmla="*/ 198823 w 2636466"/>
                <a:gd name="connsiteY107" fmla="*/ 1156255 h 2628477"/>
                <a:gd name="connsiteX108" fmla="*/ 20420 w 2636466"/>
                <a:gd name="connsiteY108" fmla="*/ 1201100 h 2628477"/>
                <a:gd name="connsiteX109" fmla="*/ 6542 w 2636466"/>
                <a:gd name="connsiteY109" fmla="*/ 1219510 h 2628477"/>
                <a:gd name="connsiteX110" fmla="*/ 625 w 2636466"/>
                <a:gd name="connsiteY110" fmla="*/ 1261743 h 2628477"/>
                <a:gd name="connsiteX111" fmla="*/ 9185 w 2636466"/>
                <a:gd name="connsiteY111" fmla="*/ 1274016 h 2628477"/>
                <a:gd name="connsiteX112" fmla="*/ 180414 w 2636466"/>
                <a:gd name="connsiteY112" fmla="*/ 1341362 h 2628477"/>
                <a:gd name="connsiteX113" fmla="*/ 208516 w 2636466"/>
                <a:gd name="connsiteY113" fmla="*/ 1383217 h 2628477"/>
                <a:gd name="connsiteX114" fmla="*/ 210814 w 2636466"/>
                <a:gd name="connsiteY114" fmla="*/ 1402445 h 2628477"/>
                <a:gd name="connsiteX115" fmla="*/ 195267 w 2636466"/>
                <a:gd name="connsiteY115" fmla="*/ 1434985 h 2628477"/>
                <a:gd name="connsiteX116" fmla="*/ 188533 w 2636466"/>
                <a:gd name="connsiteY116" fmla="*/ 1440933 h 2628477"/>
                <a:gd name="connsiteX117" fmla="*/ 41001 w 2636466"/>
                <a:gd name="connsiteY117" fmla="*/ 1522094 h 2628477"/>
                <a:gd name="connsiteX118" fmla="*/ 22623 w 2636466"/>
                <a:gd name="connsiteY118" fmla="*/ 1554036 h 2628477"/>
                <a:gd name="connsiteX119" fmla="*/ 22277 w 2636466"/>
                <a:gd name="connsiteY119" fmla="*/ 1560456 h 2628477"/>
                <a:gd name="connsiteX120" fmla="*/ 58184 w 2636466"/>
                <a:gd name="connsiteY120" fmla="*/ 1603224 h 2628477"/>
                <a:gd name="connsiteX121" fmla="*/ 231647 w 2636466"/>
                <a:gd name="connsiteY121" fmla="*/ 1624529 h 2628477"/>
                <a:gd name="connsiteX122" fmla="*/ 256854 w 2636466"/>
                <a:gd name="connsiteY122" fmla="*/ 1645457 h 2628477"/>
                <a:gd name="connsiteX123" fmla="*/ 264690 w 2636466"/>
                <a:gd name="connsiteY123" fmla="*/ 1669122 h 2628477"/>
                <a:gd name="connsiteX124" fmla="*/ 259529 w 2636466"/>
                <a:gd name="connsiteY124" fmla="*/ 1712865 h 2628477"/>
                <a:gd name="connsiteX125" fmla="*/ 256697 w 2636466"/>
                <a:gd name="connsiteY125" fmla="*/ 1717240 h 2628477"/>
                <a:gd name="connsiteX126" fmla="*/ 251567 w 2636466"/>
                <a:gd name="connsiteY126" fmla="*/ 1721268 h 2628477"/>
                <a:gd name="connsiteX127" fmla="*/ 114861 w 2636466"/>
                <a:gd name="connsiteY127" fmla="*/ 1851522 h 2628477"/>
                <a:gd name="connsiteX128" fmla="*/ 123642 w 2636466"/>
                <a:gd name="connsiteY128" fmla="*/ 1877548 h 2628477"/>
                <a:gd name="connsiteX129" fmla="*/ 133555 w 2636466"/>
                <a:gd name="connsiteY129" fmla="*/ 1897500 h 2628477"/>
                <a:gd name="connsiteX130" fmla="*/ 155395 w 2636466"/>
                <a:gd name="connsiteY130" fmla="*/ 1909238 h 2628477"/>
                <a:gd name="connsiteX131" fmla="*/ 345222 w 2636466"/>
                <a:gd name="connsiteY131" fmla="*/ 1884345 h 2628477"/>
                <a:gd name="connsiteX132" fmla="*/ 371783 w 2636466"/>
                <a:gd name="connsiteY132" fmla="*/ 1897343 h 2628477"/>
                <a:gd name="connsiteX133" fmla="*/ 392490 w 2636466"/>
                <a:gd name="connsiteY133" fmla="*/ 1930795 h 2628477"/>
                <a:gd name="connsiteX134" fmla="*/ 392805 w 2636466"/>
                <a:gd name="connsiteY134" fmla="*/ 1957104 h 2628477"/>
                <a:gd name="connsiteX135" fmla="*/ 297167 w 2636466"/>
                <a:gd name="connsiteY135" fmla="*/ 2107279 h 2628477"/>
                <a:gd name="connsiteX136" fmla="*/ 299150 w 2636466"/>
                <a:gd name="connsiteY136" fmla="*/ 2154075 h 2628477"/>
                <a:gd name="connsiteX137" fmla="*/ 317025 w 2636466"/>
                <a:gd name="connsiteY137" fmla="*/ 2175034 h 2628477"/>
                <a:gd name="connsiteX138" fmla="*/ 336536 w 2636466"/>
                <a:gd name="connsiteY138" fmla="*/ 2180415 h 2628477"/>
                <a:gd name="connsiteX139" fmla="*/ 359698 w 2636466"/>
                <a:gd name="connsiteY139" fmla="*/ 2171194 h 2628477"/>
                <a:gd name="connsiteX140" fmla="*/ 518024 w 2636466"/>
                <a:gd name="connsiteY140" fmla="*/ 2107657 h 2628477"/>
                <a:gd name="connsiteX141" fmla="*/ 543609 w 2636466"/>
                <a:gd name="connsiteY141" fmla="*/ 2112629 h 2628477"/>
                <a:gd name="connsiteX142" fmla="*/ 569981 w 2636466"/>
                <a:gd name="connsiteY142" fmla="*/ 2136200 h 2628477"/>
                <a:gd name="connsiteX143" fmla="*/ 578100 w 2636466"/>
                <a:gd name="connsiteY143" fmla="*/ 2173649 h 2628477"/>
                <a:gd name="connsiteX144" fmla="*/ 520510 w 2636466"/>
                <a:gd name="connsiteY144" fmla="*/ 2349378 h 2628477"/>
                <a:gd name="connsiteX145" fmla="*/ 519849 w 2636466"/>
                <a:gd name="connsiteY145" fmla="*/ 2365711 h 2628477"/>
                <a:gd name="connsiteX146" fmla="*/ 532185 w 2636466"/>
                <a:gd name="connsiteY146" fmla="*/ 2375403 h 2628477"/>
                <a:gd name="connsiteX147" fmla="*/ 554529 w 2636466"/>
                <a:gd name="connsiteY147" fmla="*/ 2391547 h 2628477"/>
                <a:gd name="connsiteX148" fmla="*/ 589901 w 2636466"/>
                <a:gd name="connsiteY148" fmla="*/ 2391327 h 2628477"/>
                <a:gd name="connsiteX149" fmla="*/ 742562 w 2636466"/>
                <a:gd name="connsiteY149" fmla="*/ 2279923 h 2628477"/>
                <a:gd name="connsiteX150" fmla="*/ 764056 w 2636466"/>
                <a:gd name="connsiteY150" fmla="*/ 2278476 h 2628477"/>
                <a:gd name="connsiteX151" fmla="*/ 790397 w 2636466"/>
                <a:gd name="connsiteY151" fmla="*/ 2293204 h 2628477"/>
                <a:gd name="connsiteX152" fmla="*/ 813338 w 2636466"/>
                <a:gd name="connsiteY152" fmla="*/ 2339748 h 2628477"/>
                <a:gd name="connsiteX153" fmla="*/ 804652 w 2636466"/>
                <a:gd name="connsiteY153" fmla="*/ 2470191 h 2628477"/>
                <a:gd name="connsiteX154" fmla="*/ 802292 w 2636466"/>
                <a:gd name="connsiteY154" fmla="*/ 2526239 h 2628477"/>
                <a:gd name="connsiteX155" fmla="*/ 810286 w 2636466"/>
                <a:gd name="connsiteY155" fmla="*/ 2533666 h 2628477"/>
                <a:gd name="connsiteX156" fmla="*/ 849277 w 2636466"/>
                <a:gd name="connsiteY156" fmla="*/ 2549307 h 2628477"/>
                <a:gd name="connsiteX157" fmla="*/ 877191 w 2636466"/>
                <a:gd name="connsiteY157" fmla="*/ 2541911 h 2628477"/>
                <a:gd name="connsiteX158" fmla="*/ 999074 w 2636466"/>
                <a:gd name="connsiteY158" fmla="*/ 2393971 h 2628477"/>
                <a:gd name="connsiteX159" fmla="*/ 1020662 w 2636466"/>
                <a:gd name="connsiteY159" fmla="*/ 2386355 h 2628477"/>
                <a:gd name="connsiteX160" fmla="*/ 1066420 w 2636466"/>
                <a:gd name="connsiteY160" fmla="*/ 2398093 h 2628477"/>
                <a:gd name="connsiteX161" fmla="*/ 1079606 w 2636466"/>
                <a:gd name="connsiteY161" fmla="*/ 2411971 h 2628477"/>
                <a:gd name="connsiteX162" fmla="*/ 1086498 w 2636466"/>
                <a:gd name="connsiteY162" fmla="*/ 2452033 h 2628477"/>
                <a:gd name="connsiteX163" fmla="*/ 1115167 w 2636466"/>
                <a:gd name="connsiteY163" fmla="*/ 2604411 h 2628477"/>
                <a:gd name="connsiteX164" fmla="*/ 1134741 w 2636466"/>
                <a:gd name="connsiteY164" fmla="*/ 2623355 h 2628477"/>
                <a:gd name="connsiteX165" fmla="*/ 1176471 w 2636466"/>
                <a:gd name="connsiteY165" fmla="*/ 2628328 h 2628477"/>
                <a:gd name="connsiteX166" fmla="*/ 1190349 w 2636466"/>
                <a:gd name="connsiteY166" fmla="*/ 2622915 h 2628477"/>
                <a:gd name="connsiteX167" fmla="*/ 1192331 w 2636466"/>
                <a:gd name="connsiteY167" fmla="*/ 2619485 h 2628477"/>
                <a:gd name="connsiteX168" fmla="*/ 1276262 w 2636466"/>
                <a:gd name="connsiteY168" fmla="*/ 2439602 h 2628477"/>
                <a:gd name="connsiteX169" fmla="*/ 1291997 w 2636466"/>
                <a:gd name="connsiteY169" fmla="*/ 2426448 h 2628477"/>
                <a:gd name="connsiteX170" fmla="*/ 1344615 w 2636466"/>
                <a:gd name="connsiteY170" fmla="*/ 2426511 h 2628477"/>
                <a:gd name="connsiteX171" fmla="*/ 1358052 w 2636466"/>
                <a:gd name="connsiteY171" fmla="*/ 2435008 h 2628477"/>
                <a:gd name="connsiteX172" fmla="*/ 1378193 w 2636466"/>
                <a:gd name="connsiteY172" fmla="*/ 2477838 h 2628477"/>
                <a:gd name="connsiteX173" fmla="*/ 1446168 w 2636466"/>
                <a:gd name="connsiteY173" fmla="*/ 2623041 h 2628477"/>
                <a:gd name="connsiteX174" fmla="*/ 1460078 w 2636466"/>
                <a:gd name="connsiteY174" fmla="*/ 2628328 h 2628477"/>
                <a:gd name="connsiteX175" fmla="*/ 1501807 w 2636466"/>
                <a:gd name="connsiteY175" fmla="*/ 2623324 h 2628477"/>
                <a:gd name="connsiteX176" fmla="*/ 1521539 w 2636466"/>
                <a:gd name="connsiteY176" fmla="*/ 2604442 h 2628477"/>
                <a:gd name="connsiteX177" fmla="*/ 1549862 w 2636466"/>
                <a:gd name="connsiteY177" fmla="*/ 2451907 h 2628477"/>
                <a:gd name="connsiteX178" fmla="*/ 1556911 w 2636466"/>
                <a:gd name="connsiteY178" fmla="*/ 2411720 h 2628477"/>
                <a:gd name="connsiteX179" fmla="*/ 1569531 w 2636466"/>
                <a:gd name="connsiteY179" fmla="*/ 2398502 h 2628477"/>
                <a:gd name="connsiteX180" fmla="*/ 1610410 w 2636466"/>
                <a:gd name="connsiteY180" fmla="*/ 2388243 h 2628477"/>
                <a:gd name="connsiteX181" fmla="*/ 1640622 w 2636466"/>
                <a:gd name="connsiteY181" fmla="*/ 2397621 h 2628477"/>
                <a:gd name="connsiteX182" fmla="*/ 1760868 w 2636466"/>
                <a:gd name="connsiteY182" fmla="*/ 2544145 h 2628477"/>
                <a:gd name="connsiteX183" fmla="*/ 1783684 w 2636466"/>
                <a:gd name="connsiteY183" fmla="*/ 2550786 h 2628477"/>
                <a:gd name="connsiteX184" fmla="*/ 1826389 w 2636466"/>
                <a:gd name="connsiteY184" fmla="*/ 2533572 h 2628477"/>
                <a:gd name="connsiteX185" fmla="*/ 1834257 w 2636466"/>
                <a:gd name="connsiteY185" fmla="*/ 2525987 h 2628477"/>
                <a:gd name="connsiteX186" fmla="*/ 1832777 w 2636466"/>
                <a:gd name="connsiteY186" fmla="*/ 2492314 h 2628477"/>
                <a:gd name="connsiteX187" fmla="*/ 1826672 w 2636466"/>
                <a:gd name="connsiteY187" fmla="*/ 2392145 h 2628477"/>
                <a:gd name="connsiteX188" fmla="*/ 1823651 w 2636466"/>
                <a:gd name="connsiteY188" fmla="*/ 2341384 h 2628477"/>
                <a:gd name="connsiteX189" fmla="*/ 1821700 w 2636466"/>
                <a:gd name="connsiteY189" fmla="*/ 2323163 h 2628477"/>
                <a:gd name="connsiteX190" fmla="*/ 1835358 w 2636466"/>
                <a:gd name="connsiteY190" fmla="*/ 2299183 h 2628477"/>
                <a:gd name="connsiteX191" fmla="*/ 1865317 w 2636466"/>
                <a:gd name="connsiteY191" fmla="*/ 2282850 h 2628477"/>
                <a:gd name="connsiteX192" fmla="*/ 1901319 w 2636466"/>
                <a:gd name="connsiteY192" fmla="*/ 2284738 h 2628477"/>
                <a:gd name="connsiteX193" fmla="*/ 2050581 w 2636466"/>
                <a:gd name="connsiteY193" fmla="*/ 2394663 h 2628477"/>
                <a:gd name="connsiteX194" fmla="*/ 2077708 w 2636466"/>
                <a:gd name="connsiteY194" fmla="*/ 2394694 h 2628477"/>
                <a:gd name="connsiteX195" fmla="*/ 2104269 w 2636466"/>
                <a:gd name="connsiteY195" fmla="*/ 2375372 h 2628477"/>
                <a:gd name="connsiteX196" fmla="*/ 2116133 w 2636466"/>
                <a:gd name="connsiteY196" fmla="*/ 2364861 h 2628477"/>
                <a:gd name="connsiteX197" fmla="*/ 2114308 w 2636466"/>
                <a:gd name="connsiteY197" fmla="*/ 2344783 h 2628477"/>
                <a:gd name="connsiteX198" fmla="*/ 2063169 w 2636466"/>
                <a:gd name="connsiteY198" fmla="*/ 2186804 h 2628477"/>
                <a:gd name="connsiteX199" fmla="*/ 2055113 w 2636466"/>
                <a:gd name="connsiteY199" fmla="*/ 2164743 h 2628477"/>
                <a:gd name="connsiteX200" fmla="*/ 2060022 w 2636466"/>
                <a:gd name="connsiteY200" fmla="*/ 2142683 h 2628477"/>
                <a:gd name="connsiteX201" fmla="*/ 2090926 w 2636466"/>
                <a:gd name="connsiteY201" fmla="*/ 2114360 h 2628477"/>
                <a:gd name="connsiteX202" fmla="*/ 2119690 w 2636466"/>
                <a:gd name="connsiteY202" fmla="*/ 2108097 h 2628477"/>
                <a:gd name="connsiteX203" fmla="*/ 2287739 w 2636466"/>
                <a:gd name="connsiteY203" fmla="*/ 2175600 h 2628477"/>
                <a:gd name="connsiteX204" fmla="*/ 2326825 w 2636466"/>
                <a:gd name="connsiteY204" fmla="*/ 2165939 h 2628477"/>
                <a:gd name="connsiteX205" fmla="*/ 2333088 w 2636466"/>
                <a:gd name="connsiteY205" fmla="*/ 2159204 h 2628477"/>
                <a:gd name="connsiteX206" fmla="*/ 2346620 w 2636466"/>
                <a:gd name="connsiteY206" fmla="*/ 2143847 h 2628477"/>
                <a:gd name="connsiteX207" fmla="*/ 2345927 w 2636466"/>
                <a:gd name="connsiteY207" fmla="*/ 2117570 h 2628477"/>
                <a:gd name="connsiteX208" fmla="*/ 2249692 w 2636466"/>
                <a:gd name="connsiteY208" fmla="*/ 1966765 h 2628477"/>
                <a:gd name="connsiteX209" fmla="*/ 2241667 w 2636466"/>
                <a:gd name="connsiteY209" fmla="*/ 1953359 h 2628477"/>
                <a:gd name="connsiteX210" fmla="*/ 2242706 w 2636466"/>
                <a:gd name="connsiteY210" fmla="*/ 1932746 h 2628477"/>
                <a:gd name="connsiteX211" fmla="*/ 2264200 w 2636466"/>
                <a:gd name="connsiteY211" fmla="*/ 1898287 h 2628477"/>
                <a:gd name="connsiteX212" fmla="*/ 2292712 w 2636466"/>
                <a:gd name="connsiteY212" fmla="*/ 1884503 h 2628477"/>
                <a:gd name="connsiteX213" fmla="*/ 2464380 w 2636466"/>
                <a:gd name="connsiteY213" fmla="*/ 1906815 h 2628477"/>
                <a:gd name="connsiteX214" fmla="*/ 2509823 w 2636466"/>
                <a:gd name="connsiteY214" fmla="*/ 1882929 h 2628477"/>
                <a:gd name="connsiteX215" fmla="*/ 2515456 w 2636466"/>
                <a:gd name="connsiteY215" fmla="*/ 1870530 h 2628477"/>
                <a:gd name="connsiteX216" fmla="*/ 2521498 w 2636466"/>
                <a:gd name="connsiteY216" fmla="*/ 1851459 h 2628477"/>
                <a:gd name="connsiteX217" fmla="*/ 2387153 w 2636466"/>
                <a:gd name="connsiteY217" fmla="*/ 1722527 h 2628477"/>
                <a:gd name="connsiteX218" fmla="*/ 2380261 w 2636466"/>
                <a:gd name="connsiteY218" fmla="*/ 1713149 h 2628477"/>
                <a:gd name="connsiteX219" fmla="*/ 2370977 w 2636466"/>
                <a:gd name="connsiteY219" fmla="*/ 1673150 h 2628477"/>
                <a:gd name="connsiteX220" fmla="*/ 2372299 w 2636466"/>
                <a:gd name="connsiteY220" fmla="*/ 1669500 h 2628477"/>
                <a:gd name="connsiteX221" fmla="*/ 2377901 w 2636466"/>
                <a:gd name="connsiteY221" fmla="*/ 1652034 h 2628477"/>
                <a:gd name="connsiteX222" fmla="*/ 2411322 w 2636466"/>
                <a:gd name="connsiteY222" fmla="*/ 1623868 h 2628477"/>
                <a:gd name="connsiteX223" fmla="*/ 2595075 w 2636466"/>
                <a:gd name="connsiteY223" fmla="*/ 1601241 h 2628477"/>
                <a:gd name="connsiteX224" fmla="*/ 2606688 w 2636466"/>
                <a:gd name="connsiteY224" fmla="*/ 1593720 h 2628477"/>
                <a:gd name="connsiteX225" fmla="*/ 2613894 w 2636466"/>
                <a:gd name="connsiteY225" fmla="*/ 1545948 h 2628477"/>
                <a:gd name="connsiteX226" fmla="*/ 2606688 w 2636466"/>
                <a:gd name="connsiteY226" fmla="*/ 1528766 h 2628477"/>
                <a:gd name="connsiteX227" fmla="*/ 2447796 w 2636466"/>
                <a:gd name="connsiteY227" fmla="*/ 1440807 h 2628477"/>
                <a:gd name="connsiteX228" fmla="*/ 2438827 w 2636466"/>
                <a:gd name="connsiteY228" fmla="*/ 1433506 h 2628477"/>
                <a:gd name="connsiteX229" fmla="*/ 2425420 w 2636466"/>
                <a:gd name="connsiteY229" fmla="*/ 1405938 h 2628477"/>
                <a:gd name="connsiteX230" fmla="*/ 2427749 w 2636466"/>
                <a:gd name="connsiteY230" fmla="*/ 1382839 h 2628477"/>
                <a:gd name="connsiteX231" fmla="*/ 2427718 w 2636466"/>
                <a:gd name="connsiteY231" fmla="*/ 1374972 h 2628477"/>
                <a:gd name="connsiteX232" fmla="*/ 2449054 w 2636466"/>
                <a:gd name="connsiteY232" fmla="*/ 1344006 h 2628477"/>
                <a:gd name="connsiteX233" fmla="*/ 2627301 w 2636466"/>
                <a:gd name="connsiteY233" fmla="*/ 1273796 h 2628477"/>
                <a:gd name="connsiteX234" fmla="*/ 2636144 w 2636466"/>
                <a:gd name="connsiteY234" fmla="*/ 1257526 h 2628477"/>
                <a:gd name="connsiteX235" fmla="*/ 2629724 w 2636466"/>
                <a:gd name="connsiteY235" fmla="*/ 1216867 h 2628477"/>
                <a:gd name="connsiteX236" fmla="*/ 1949940 w 2636466"/>
                <a:gd name="connsiteY236" fmla="*/ 885110 h 2628477"/>
                <a:gd name="connsiteX237" fmla="*/ 2012880 w 2636466"/>
                <a:gd name="connsiteY237" fmla="*/ 948050 h 2628477"/>
                <a:gd name="connsiteX238" fmla="*/ 1949940 w 2636466"/>
                <a:gd name="connsiteY238" fmla="*/ 1010990 h 2628477"/>
                <a:gd name="connsiteX239" fmla="*/ 1887000 w 2636466"/>
                <a:gd name="connsiteY239" fmla="*/ 948050 h 2628477"/>
                <a:gd name="connsiteX240" fmla="*/ 1949940 w 2636466"/>
                <a:gd name="connsiteY240" fmla="*/ 885110 h 2628477"/>
                <a:gd name="connsiteX241" fmla="*/ 1317393 w 2636466"/>
                <a:gd name="connsiteY241" fmla="*/ 409913 h 2628477"/>
                <a:gd name="connsiteX242" fmla="*/ 1789443 w 2636466"/>
                <a:gd name="connsiteY242" fmla="*/ 745068 h 2628477"/>
                <a:gd name="connsiteX243" fmla="*/ 1317393 w 2636466"/>
                <a:gd name="connsiteY243" fmla="*/ 1080224 h 2628477"/>
                <a:gd name="connsiteX244" fmla="*/ 845343 w 2636466"/>
                <a:gd name="connsiteY244" fmla="*/ 745068 h 2628477"/>
                <a:gd name="connsiteX245" fmla="*/ 1317393 w 2636466"/>
                <a:gd name="connsiteY245" fmla="*/ 409913 h 2628477"/>
                <a:gd name="connsiteX246" fmla="*/ 684846 w 2636466"/>
                <a:gd name="connsiteY246" fmla="*/ 885110 h 2628477"/>
                <a:gd name="connsiteX247" fmla="*/ 747786 w 2636466"/>
                <a:gd name="connsiteY247" fmla="*/ 948050 h 2628477"/>
                <a:gd name="connsiteX248" fmla="*/ 684846 w 2636466"/>
                <a:gd name="connsiteY248" fmla="*/ 1010990 h 2628477"/>
                <a:gd name="connsiteX249" fmla="*/ 621906 w 2636466"/>
                <a:gd name="connsiteY249" fmla="*/ 948050 h 2628477"/>
                <a:gd name="connsiteX250" fmla="*/ 684846 w 2636466"/>
                <a:gd name="connsiteY250" fmla="*/ 885110 h 2628477"/>
                <a:gd name="connsiteX251" fmla="*/ 1053926 w 2636466"/>
                <a:gd name="connsiteY251" fmla="*/ 2005473 h 2628477"/>
                <a:gd name="connsiteX252" fmla="*/ 536654 w 2636466"/>
                <a:gd name="connsiteY252" fmla="*/ 1745468 h 2628477"/>
                <a:gd name="connsiteX253" fmla="*/ 611553 w 2636466"/>
                <a:gd name="connsiteY253" fmla="*/ 1171393 h 2628477"/>
                <a:gd name="connsiteX254" fmla="*/ 1128825 w 2636466"/>
                <a:gd name="connsiteY254" fmla="*/ 1431398 h 2628477"/>
                <a:gd name="connsiteX255" fmla="*/ 1053926 w 2636466"/>
                <a:gd name="connsiteY255" fmla="*/ 2005473 h 2628477"/>
                <a:gd name="connsiteX256" fmla="*/ 1318967 w 2636466"/>
                <a:gd name="connsiteY256" fmla="*/ 2109293 h 2628477"/>
                <a:gd name="connsiteX257" fmla="*/ 1254453 w 2636466"/>
                <a:gd name="connsiteY257" fmla="*/ 2044779 h 2628477"/>
                <a:gd name="connsiteX258" fmla="*/ 1318967 w 2636466"/>
                <a:gd name="connsiteY258" fmla="*/ 1980266 h 2628477"/>
                <a:gd name="connsiteX259" fmla="*/ 1383480 w 2636466"/>
                <a:gd name="connsiteY259" fmla="*/ 2044779 h 2628477"/>
                <a:gd name="connsiteX260" fmla="*/ 1318967 w 2636466"/>
                <a:gd name="connsiteY260" fmla="*/ 2109293 h 2628477"/>
                <a:gd name="connsiteX261" fmla="*/ 1318967 w 2636466"/>
                <a:gd name="connsiteY261" fmla="*/ 1442129 h 2628477"/>
                <a:gd name="connsiteX262" fmla="*/ 1188366 w 2636466"/>
                <a:gd name="connsiteY262" fmla="*/ 1311528 h 2628477"/>
                <a:gd name="connsiteX263" fmla="*/ 1318967 w 2636466"/>
                <a:gd name="connsiteY263" fmla="*/ 1180928 h 2628477"/>
                <a:gd name="connsiteX264" fmla="*/ 1449567 w 2636466"/>
                <a:gd name="connsiteY264" fmla="*/ 1311528 h 2628477"/>
                <a:gd name="connsiteX265" fmla="*/ 1318967 w 2636466"/>
                <a:gd name="connsiteY265" fmla="*/ 1442129 h 2628477"/>
                <a:gd name="connsiteX266" fmla="*/ 2098730 w 2636466"/>
                <a:gd name="connsiteY266" fmla="*/ 1745500 h 2628477"/>
                <a:gd name="connsiteX267" fmla="*/ 1581458 w 2636466"/>
                <a:gd name="connsiteY267" fmla="*/ 2005505 h 2628477"/>
                <a:gd name="connsiteX268" fmla="*/ 1506559 w 2636466"/>
                <a:gd name="connsiteY268" fmla="*/ 1431429 h 2628477"/>
                <a:gd name="connsiteX269" fmla="*/ 2023832 w 2636466"/>
                <a:gd name="connsiteY269" fmla="*/ 1171424 h 2628477"/>
                <a:gd name="connsiteX270" fmla="*/ 2098730 w 2636466"/>
                <a:gd name="connsiteY270" fmla="*/ 1745500 h 26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636466" h="2628477">
                  <a:moveTo>
                    <a:pt x="2629724" y="1216867"/>
                  </a:moveTo>
                  <a:cubicBezTo>
                    <a:pt x="2631643" y="1206828"/>
                    <a:pt x="2626168" y="1203335"/>
                    <a:pt x="2617293" y="1201132"/>
                  </a:cubicBezTo>
                  <a:cubicBezTo>
                    <a:pt x="2558129" y="1186372"/>
                    <a:pt x="2499092" y="1171235"/>
                    <a:pt x="2439991" y="1156224"/>
                  </a:cubicBezTo>
                  <a:cubicBezTo>
                    <a:pt x="2418214" y="1150622"/>
                    <a:pt x="2411479" y="1134761"/>
                    <a:pt x="2411007" y="1114275"/>
                  </a:cubicBezTo>
                  <a:cubicBezTo>
                    <a:pt x="2410913" y="1109523"/>
                    <a:pt x="2409339" y="1104802"/>
                    <a:pt x="2408332" y="1100082"/>
                  </a:cubicBezTo>
                  <a:cubicBezTo>
                    <a:pt x="2402384" y="1070311"/>
                    <a:pt x="2398073" y="1076762"/>
                    <a:pt x="2423438" y="1058824"/>
                  </a:cubicBezTo>
                  <a:cubicBezTo>
                    <a:pt x="2425924" y="1057062"/>
                    <a:pt x="2428316" y="1055111"/>
                    <a:pt x="2430802" y="1053349"/>
                  </a:cubicBezTo>
                  <a:cubicBezTo>
                    <a:pt x="2477755" y="1019833"/>
                    <a:pt x="2523985" y="985342"/>
                    <a:pt x="2571410" y="952550"/>
                  </a:cubicBezTo>
                  <a:cubicBezTo>
                    <a:pt x="2577232" y="948522"/>
                    <a:pt x="2582928" y="944211"/>
                    <a:pt x="2580977" y="935934"/>
                  </a:cubicBezTo>
                  <a:cubicBezTo>
                    <a:pt x="2578333" y="924668"/>
                    <a:pt x="2576319" y="913118"/>
                    <a:pt x="2568924" y="903583"/>
                  </a:cubicBezTo>
                  <a:cubicBezTo>
                    <a:pt x="2565305" y="882844"/>
                    <a:pt x="2551363" y="881648"/>
                    <a:pt x="2533551" y="882026"/>
                  </a:cubicBezTo>
                  <a:cubicBezTo>
                    <a:pt x="2479706" y="883127"/>
                    <a:pt x="2425798" y="882435"/>
                    <a:pt x="2371921" y="882435"/>
                  </a:cubicBezTo>
                  <a:cubicBezTo>
                    <a:pt x="2336266" y="882435"/>
                    <a:pt x="2336266" y="882404"/>
                    <a:pt x="2323835" y="848259"/>
                  </a:cubicBezTo>
                  <a:cubicBezTo>
                    <a:pt x="2321695" y="839793"/>
                    <a:pt x="2318706" y="831611"/>
                    <a:pt x="2314143" y="824121"/>
                  </a:cubicBezTo>
                  <a:cubicBezTo>
                    <a:pt x="2308856" y="815435"/>
                    <a:pt x="2310052" y="808418"/>
                    <a:pt x="2316755" y="800550"/>
                  </a:cubicBezTo>
                  <a:cubicBezTo>
                    <a:pt x="2357194" y="753030"/>
                    <a:pt x="2395933" y="704063"/>
                    <a:pt x="2436876" y="656952"/>
                  </a:cubicBezTo>
                  <a:cubicBezTo>
                    <a:pt x="2439865" y="653491"/>
                    <a:pt x="2441376" y="649651"/>
                    <a:pt x="2442509" y="645466"/>
                  </a:cubicBezTo>
                  <a:cubicBezTo>
                    <a:pt x="2446537" y="640462"/>
                    <a:pt x="2444963" y="635742"/>
                    <a:pt x="2441911" y="631021"/>
                  </a:cubicBezTo>
                  <a:cubicBezTo>
                    <a:pt x="2434075" y="618937"/>
                    <a:pt x="2426144" y="606884"/>
                    <a:pt x="2418529" y="594642"/>
                  </a:cubicBezTo>
                  <a:cubicBezTo>
                    <a:pt x="2414658" y="588411"/>
                    <a:pt x="2410378" y="587593"/>
                    <a:pt x="2403171" y="589512"/>
                  </a:cubicBezTo>
                  <a:cubicBezTo>
                    <a:pt x="2346305" y="604523"/>
                    <a:pt x="2289187" y="618559"/>
                    <a:pt x="2232352" y="633665"/>
                  </a:cubicBezTo>
                  <a:cubicBezTo>
                    <a:pt x="2198018" y="642791"/>
                    <a:pt x="2198176" y="643420"/>
                    <a:pt x="2176682" y="616419"/>
                  </a:cubicBezTo>
                  <a:cubicBezTo>
                    <a:pt x="2173629" y="607041"/>
                    <a:pt x="2167776" y="599205"/>
                    <a:pt x="2160884" y="592722"/>
                  </a:cubicBezTo>
                  <a:cubicBezTo>
                    <a:pt x="2152355" y="584697"/>
                    <a:pt x="2152135" y="577522"/>
                    <a:pt x="2157202" y="567294"/>
                  </a:cubicBezTo>
                  <a:cubicBezTo>
                    <a:pt x="2184360" y="512285"/>
                    <a:pt x="2209316" y="456205"/>
                    <a:pt x="2236475" y="401164"/>
                  </a:cubicBezTo>
                  <a:cubicBezTo>
                    <a:pt x="2238615" y="396790"/>
                    <a:pt x="2240566" y="392416"/>
                    <a:pt x="2239873" y="387349"/>
                  </a:cubicBezTo>
                  <a:cubicBezTo>
                    <a:pt x="2241321" y="384170"/>
                    <a:pt x="2243146" y="381149"/>
                    <a:pt x="2239716" y="377876"/>
                  </a:cubicBezTo>
                  <a:cubicBezTo>
                    <a:pt x="2227348" y="366138"/>
                    <a:pt x="2214949" y="354431"/>
                    <a:pt x="2202833" y="342473"/>
                  </a:cubicBezTo>
                  <a:cubicBezTo>
                    <a:pt x="2197483" y="337186"/>
                    <a:pt x="2192826" y="339609"/>
                    <a:pt x="2187665" y="342473"/>
                  </a:cubicBezTo>
                  <a:cubicBezTo>
                    <a:pt x="2133851" y="372401"/>
                    <a:pt x="2079565" y="401542"/>
                    <a:pt x="2026412" y="432571"/>
                  </a:cubicBezTo>
                  <a:cubicBezTo>
                    <a:pt x="2009261" y="442579"/>
                    <a:pt x="1995886" y="445443"/>
                    <a:pt x="1981725" y="429613"/>
                  </a:cubicBezTo>
                  <a:cubicBezTo>
                    <a:pt x="1978011" y="425459"/>
                    <a:pt x="1972945" y="422532"/>
                    <a:pt x="1968507" y="419008"/>
                  </a:cubicBezTo>
                  <a:cubicBezTo>
                    <a:pt x="1965864" y="414319"/>
                    <a:pt x="1962371" y="410165"/>
                    <a:pt x="1957713" y="407741"/>
                  </a:cubicBezTo>
                  <a:cubicBezTo>
                    <a:pt x="1943772" y="400566"/>
                    <a:pt x="1942702" y="389835"/>
                    <a:pt x="1945723" y="375705"/>
                  </a:cubicBezTo>
                  <a:cubicBezTo>
                    <a:pt x="1957524" y="320003"/>
                    <a:pt x="1967280" y="263892"/>
                    <a:pt x="1978452" y="208033"/>
                  </a:cubicBezTo>
                  <a:cubicBezTo>
                    <a:pt x="1979679" y="201959"/>
                    <a:pt x="1980529" y="195948"/>
                    <a:pt x="1979113" y="189812"/>
                  </a:cubicBezTo>
                  <a:cubicBezTo>
                    <a:pt x="1979428" y="183612"/>
                    <a:pt x="1979805" y="177948"/>
                    <a:pt x="1972504" y="174391"/>
                  </a:cubicBezTo>
                  <a:cubicBezTo>
                    <a:pt x="1959507" y="168097"/>
                    <a:pt x="1946762" y="161205"/>
                    <a:pt x="1934300" y="153904"/>
                  </a:cubicBezTo>
                  <a:cubicBezTo>
                    <a:pt x="1927691" y="150034"/>
                    <a:pt x="1923726" y="151513"/>
                    <a:pt x="1918470" y="156548"/>
                  </a:cubicBezTo>
                  <a:cubicBezTo>
                    <a:pt x="1887818" y="185972"/>
                    <a:pt x="1857450" y="215743"/>
                    <a:pt x="1825602" y="243814"/>
                  </a:cubicBezTo>
                  <a:cubicBezTo>
                    <a:pt x="1806531" y="260619"/>
                    <a:pt x="1789947" y="280005"/>
                    <a:pt x="1769775" y="295645"/>
                  </a:cubicBezTo>
                  <a:cubicBezTo>
                    <a:pt x="1764393" y="299799"/>
                    <a:pt x="1760271" y="300460"/>
                    <a:pt x="1754417" y="297974"/>
                  </a:cubicBezTo>
                  <a:cubicBezTo>
                    <a:pt x="1741546" y="292498"/>
                    <a:pt x="1728801" y="286425"/>
                    <a:pt x="1715426" y="282522"/>
                  </a:cubicBezTo>
                  <a:cubicBezTo>
                    <a:pt x="1702838" y="278840"/>
                    <a:pt x="1698086" y="271162"/>
                    <a:pt x="1697236" y="258983"/>
                  </a:cubicBezTo>
                  <a:cubicBezTo>
                    <a:pt x="1695096" y="228551"/>
                    <a:pt x="1694058" y="197962"/>
                    <a:pt x="1691288" y="167657"/>
                  </a:cubicBezTo>
                  <a:cubicBezTo>
                    <a:pt x="1689463" y="147673"/>
                    <a:pt x="1692044" y="127407"/>
                    <a:pt x="1686914" y="107675"/>
                  </a:cubicBezTo>
                  <a:cubicBezTo>
                    <a:pt x="1682351" y="90178"/>
                    <a:pt x="1675176" y="73247"/>
                    <a:pt x="1675962" y="54585"/>
                  </a:cubicBezTo>
                  <a:cubicBezTo>
                    <a:pt x="1676183" y="49770"/>
                    <a:pt x="1672060" y="48543"/>
                    <a:pt x="1667906" y="47567"/>
                  </a:cubicBezTo>
                  <a:cubicBezTo>
                    <a:pt x="1655601" y="44641"/>
                    <a:pt x="1643108" y="42123"/>
                    <a:pt x="1631181" y="38032"/>
                  </a:cubicBezTo>
                  <a:cubicBezTo>
                    <a:pt x="1620323" y="34287"/>
                    <a:pt x="1614155" y="36773"/>
                    <a:pt x="1608019" y="46686"/>
                  </a:cubicBezTo>
                  <a:cubicBezTo>
                    <a:pt x="1573779" y="101570"/>
                    <a:pt x="1538596" y="155919"/>
                    <a:pt x="1504388" y="210865"/>
                  </a:cubicBezTo>
                  <a:cubicBezTo>
                    <a:pt x="1498409" y="220495"/>
                    <a:pt x="1491328" y="222446"/>
                    <a:pt x="1481383" y="220998"/>
                  </a:cubicBezTo>
                  <a:cubicBezTo>
                    <a:pt x="1468890" y="219142"/>
                    <a:pt x="1456365" y="217379"/>
                    <a:pt x="1443808" y="216184"/>
                  </a:cubicBezTo>
                  <a:cubicBezTo>
                    <a:pt x="1423856" y="214295"/>
                    <a:pt x="1417153" y="209134"/>
                    <a:pt x="1410607" y="189214"/>
                  </a:cubicBezTo>
                  <a:cubicBezTo>
                    <a:pt x="1391222" y="130239"/>
                    <a:pt x="1371679" y="71296"/>
                    <a:pt x="1352671" y="12164"/>
                  </a:cubicBezTo>
                  <a:cubicBezTo>
                    <a:pt x="1349807" y="3226"/>
                    <a:pt x="1345874" y="-613"/>
                    <a:pt x="1336149" y="79"/>
                  </a:cubicBezTo>
                  <a:cubicBezTo>
                    <a:pt x="1323939" y="992"/>
                    <a:pt x="1311540" y="992"/>
                    <a:pt x="1299329" y="79"/>
                  </a:cubicBezTo>
                  <a:cubicBezTo>
                    <a:pt x="1289983" y="-613"/>
                    <a:pt x="1286395" y="3258"/>
                    <a:pt x="1283752" y="11629"/>
                  </a:cubicBezTo>
                  <a:cubicBezTo>
                    <a:pt x="1264524" y="72051"/>
                    <a:pt x="1245044" y="132410"/>
                    <a:pt x="1225186" y="192644"/>
                  </a:cubicBezTo>
                  <a:cubicBezTo>
                    <a:pt x="1221536" y="203721"/>
                    <a:pt x="1216941" y="214484"/>
                    <a:pt x="1201395" y="214484"/>
                  </a:cubicBezTo>
                  <a:cubicBezTo>
                    <a:pt x="1189310" y="214484"/>
                    <a:pt x="1176565" y="215397"/>
                    <a:pt x="1165236" y="219236"/>
                  </a:cubicBezTo>
                  <a:cubicBezTo>
                    <a:pt x="1141854" y="227135"/>
                    <a:pt x="1132822" y="213320"/>
                    <a:pt x="1122531" y="196578"/>
                  </a:cubicBezTo>
                  <a:cubicBezTo>
                    <a:pt x="1090904" y="145187"/>
                    <a:pt x="1057986" y="94552"/>
                    <a:pt x="1025887" y="43445"/>
                  </a:cubicBezTo>
                  <a:cubicBezTo>
                    <a:pt x="1021827" y="36962"/>
                    <a:pt x="1018113" y="34413"/>
                    <a:pt x="1010183" y="36868"/>
                  </a:cubicBezTo>
                  <a:cubicBezTo>
                    <a:pt x="996462" y="41147"/>
                    <a:pt x="982332" y="44231"/>
                    <a:pt x="968328" y="47536"/>
                  </a:cubicBezTo>
                  <a:cubicBezTo>
                    <a:pt x="964174" y="48511"/>
                    <a:pt x="960209" y="49707"/>
                    <a:pt x="960209" y="54554"/>
                  </a:cubicBezTo>
                  <a:cubicBezTo>
                    <a:pt x="960272" y="71359"/>
                    <a:pt x="941075" y="218575"/>
                    <a:pt x="940540" y="242178"/>
                  </a:cubicBezTo>
                  <a:cubicBezTo>
                    <a:pt x="940320" y="251304"/>
                    <a:pt x="938840" y="260242"/>
                    <a:pt x="936826" y="269211"/>
                  </a:cubicBezTo>
                  <a:cubicBezTo>
                    <a:pt x="935725" y="274057"/>
                    <a:pt x="933711" y="276984"/>
                    <a:pt x="929211" y="278809"/>
                  </a:cubicBezTo>
                  <a:cubicBezTo>
                    <a:pt x="913790" y="284977"/>
                    <a:pt x="898370" y="291177"/>
                    <a:pt x="883076" y="297659"/>
                  </a:cubicBezTo>
                  <a:cubicBezTo>
                    <a:pt x="876373" y="300492"/>
                    <a:pt x="871495" y="300177"/>
                    <a:pt x="865515" y="294733"/>
                  </a:cubicBezTo>
                  <a:cubicBezTo>
                    <a:pt x="837035" y="268738"/>
                    <a:pt x="747849" y="183329"/>
                    <a:pt x="730729" y="167657"/>
                  </a:cubicBezTo>
                  <a:cubicBezTo>
                    <a:pt x="710840" y="149436"/>
                    <a:pt x="710620" y="149562"/>
                    <a:pt x="686766" y="161898"/>
                  </a:cubicBezTo>
                  <a:cubicBezTo>
                    <a:pt x="679779" y="165517"/>
                    <a:pt x="673328" y="170332"/>
                    <a:pt x="666090" y="173321"/>
                  </a:cubicBezTo>
                  <a:cubicBezTo>
                    <a:pt x="658065" y="176657"/>
                    <a:pt x="655831" y="182039"/>
                    <a:pt x="657184" y="189875"/>
                  </a:cubicBezTo>
                  <a:cubicBezTo>
                    <a:pt x="655736" y="195571"/>
                    <a:pt x="656995" y="201109"/>
                    <a:pt x="658034" y="206711"/>
                  </a:cubicBezTo>
                  <a:cubicBezTo>
                    <a:pt x="668734" y="265119"/>
                    <a:pt x="680315" y="323339"/>
                    <a:pt x="691675" y="381590"/>
                  </a:cubicBezTo>
                  <a:cubicBezTo>
                    <a:pt x="693847" y="392762"/>
                    <a:pt x="691455" y="400000"/>
                    <a:pt x="681636" y="405539"/>
                  </a:cubicBezTo>
                  <a:cubicBezTo>
                    <a:pt x="675940" y="408749"/>
                    <a:pt x="670936" y="413123"/>
                    <a:pt x="667695" y="419071"/>
                  </a:cubicBezTo>
                  <a:cubicBezTo>
                    <a:pt x="658695" y="425900"/>
                    <a:pt x="649317" y="432288"/>
                    <a:pt x="640820" y="439715"/>
                  </a:cubicBezTo>
                  <a:cubicBezTo>
                    <a:pt x="635690" y="444215"/>
                    <a:pt x="632417" y="444215"/>
                    <a:pt x="626343" y="440816"/>
                  </a:cubicBezTo>
                  <a:cubicBezTo>
                    <a:pt x="567337" y="407804"/>
                    <a:pt x="508016" y="375327"/>
                    <a:pt x="448853" y="342630"/>
                  </a:cubicBezTo>
                  <a:cubicBezTo>
                    <a:pt x="443157" y="339483"/>
                    <a:pt x="439034" y="338350"/>
                    <a:pt x="432834" y="343385"/>
                  </a:cubicBezTo>
                  <a:cubicBezTo>
                    <a:pt x="420530" y="353361"/>
                    <a:pt x="410365" y="365383"/>
                    <a:pt x="398564" y="375736"/>
                  </a:cubicBezTo>
                  <a:cubicBezTo>
                    <a:pt x="394284" y="379481"/>
                    <a:pt x="395448" y="383258"/>
                    <a:pt x="396424" y="387443"/>
                  </a:cubicBezTo>
                  <a:cubicBezTo>
                    <a:pt x="397242" y="394902"/>
                    <a:pt x="399791" y="401762"/>
                    <a:pt x="403284" y="408339"/>
                  </a:cubicBezTo>
                  <a:cubicBezTo>
                    <a:pt x="417225" y="434585"/>
                    <a:pt x="467577" y="543062"/>
                    <a:pt x="480417" y="570316"/>
                  </a:cubicBezTo>
                  <a:cubicBezTo>
                    <a:pt x="484099" y="578152"/>
                    <a:pt x="483564" y="583816"/>
                    <a:pt x="477711" y="590362"/>
                  </a:cubicBezTo>
                  <a:cubicBezTo>
                    <a:pt x="471983" y="596750"/>
                    <a:pt x="465343" y="602761"/>
                    <a:pt x="462416" y="611321"/>
                  </a:cubicBezTo>
                  <a:cubicBezTo>
                    <a:pt x="459804" y="616986"/>
                    <a:pt x="454391" y="620951"/>
                    <a:pt x="451779" y="626143"/>
                  </a:cubicBezTo>
                  <a:cubicBezTo>
                    <a:pt x="443692" y="642350"/>
                    <a:pt x="431607" y="641627"/>
                    <a:pt x="416911" y="637661"/>
                  </a:cubicBezTo>
                  <a:cubicBezTo>
                    <a:pt x="361681" y="622776"/>
                    <a:pt x="306262" y="608677"/>
                    <a:pt x="251001" y="593949"/>
                  </a:cubicBezTo>
                  <a:cubicBezTo>
                    <a:pt x="223244" y="586554"/>
                    <a:pt x="223307" y="586208"/>
                    <a:pt x="207604" y="609968"/>
                  </a:cubicBezTo>
                  <a:cubicBezTo>
                    <a:pt x="203009" y="616891"/>
                    <a:pt x="198792" y="624066"/>
                    <a:pt x="194292" y="631084"/>
                  </a:cubicBezTo>
                  <a:cubicBezTo>
                    <a:pt x="191239" y="635836"/>
                    <a:pt x="189634" y="640557"/>
                    <a:pt x="193694" y="645560"/>
                  </a:cubicBezTo>
                  <a:cubicBezTo>
                    <a:pt x="195047" y="650753"/>
                    <a:pt x="197974" y="655001"/>
                    <a:pt x="201435" y="659092"/>
                  </a:cubicBezTo>
                  <a:cubicBezTo>
                    <a:pt x="242158" y="707273"/>
                    <a:pt x="282093" y="756146"/>
                    <a:pt x="322941" y="804201"/>
                  </a:cubicBezTo>
                  <a:cubicBezTo>
                    <a:pt x="327378" y="809425"/>
                    <a:pt x="327756" y="813767"/>
                    <a:pt x="324546" y="819558"/>
                  </a:cubicBezTo>
                  <a:cubicBezTo>
                    <a:pt x="319479" y="828684"/>
                    <a:pt x="314255" y="837842"/>
                    <a:pt x="312367" y="848353"/>
                  </a:cubicBezTo>
                  <a:cubicBezTo>
                    <a:pt x="310448" y="853703"/>
                    <a:pt x="308339" y="858958"/>
                    <a:pt x="306640" y="864371"/>
                  </a:cubicBezTo>
                  <a:cubicBezTo>
                    <a:pt x="302297" y="878155"/>
                    <a:pt x="294272" y="883285"/>
                    <a:pt x="278757" y="882970"/>
                  </a:cubicBezTo>
                  <a:cubicBezTo>
                    <a:pt x="220066" y="881806"/>
                    <a:pt x="161343" y="883190"/>
                    <a:pt x="102651" y="882120"/>
                  </a:cubicBezTo>
                  <a:cubicBezTo>
                    <a:pt x="84808" y="881806"/>
                    <a:pt x="70866" y="882970"/>
                    <a:pt x="67405" y="903772"/>
                  </a:cubicBezTo>
                  <a:cubicBezTo>
                    <a:pt x="60639" y="910852"/>
                    <a:pt x="60544" y="920577"/>
                    <a:pt x="57114" y="928979"/>
                  </a:cubicBezTo>
                  <a:cubicBezTo>
                    <a:pt x="52897" y="939333"/>
                    <a:pt x="55698" y="946760"/>
                    <a:pt x="64919" y="952330"/>
                  </a:cubicBezTo>
                  <a:cubicBezTo>
                    <a:pt x="114389" y="986978"/>
                    <a:pt x="162979" y="1022791"/>
                    <a:pt x="211884" y="1058195"/>
                  </a:cubicBezTo>
                  <a:cubicBezTo>
                    <a:pt x="238413" y="1077423"/>
                    <a:pt x="234731" y="1070059"/>
                    <a:pt x="227902" y="1102756"/>
                  </a:cubicBezTo>
                  <a:cubicBezTo>
                    <a:pt x="222929" y="1123149"/>
                    <a:pt x="226486" y="1148199"/>
                    <a:pt x="198823" y="1156255"/>
                  </a:cubicBezTo>
                  <a:cubicBezTo>
                    <a:pt x="139377" y="1171298"/>
                    <a:pt x="79993" y="1186561"/>
                    <a:pt x="20420" y="1201100"/>
                  </a:cubicBezTo>
                  <a:cubicBezTo>
                    <a:pt x="9594" y="1203744"/>
                    <a:pt x="4591" y="1208401"/>
                    <a:pt x="6542" y="1219510"/>
                  </a:cubicBezTo>
                  <a:cubicBezTo>
                    <a:pt x="-1766" y="1232696"/>
                    <a:pt x="-67" y="1247298"/>
                    <a:pt x="625" y="1261743"/>
                  </a:cubicBezTo>
                  <a:cubicBezTo>
                    <a:pt x="909" y="1267470"/>
                    <a:pt x="3930" y="1271593"/>
                    <a:pt x="9185" y="1274016"/>
                  </a:cubicBezTo>
                  <a:cubicBezTo>
                    <a:pt x="66429" y="1296077"/>
                    <a:pt x="123516" y="1318452"/>
                    <a:pt x="180414" y="1341362"/>
                  </a:cubicBezTo>
                  <a:cubicBezTo>
                    <a:pt x="208862" y="1352817"/>
                    <a:pt x="208894" y="1352754"/>
                    <a:pt x="208516" y="1383217"/>
                  </a:cubicBezTo>
                  <a:cubicBezTo>
                    <a:pt x="208327" y="1389731"/>
                    <a:pt x="209995" y="1396057"/>
                    <a:pt x="210814" y="1402445"/>
                  </a:cubicBezTo>
                  <a:cubicBezTo>
                    <a:pt x="212639" y="1416638"/>
                    <a:pt x="211537" y="1429384"/>
                    <a:pt x="195267" y="1434985"/>
                  </a:cubicBezTo>
                  <a:cubicBezTo>
                    <a:pt x="192341" y="1435992"/>
                    <a:pt x="190610" y="1438730"/>
                    <a:pt x="188533" y="1440933"/>
                  </a:cubicBezTo>
                  <a:cubicBezTo>
                    <a:pt x="140384" y="1469886"/>
                    <a:pt x="90535" y="1495691"/>
                    <a:pt x="41001" y="1522094"/>
                  </a:cubicBezTo>
                  <a:cubicBezTo>
                    <a:pt x="27092" y="1529521"/>
                    <a:pt x="17399" y="1536791"/>
                    <a:pt x="22623" y="1554036"/>
                  </a:cubicBezTo>
                  <a:cubicBezTo>
                    <a:pt x="23441" y="1556239"/>
                    <a:pt x="22340" y="1558348"/>
                    <a:pt x="22277" y="1560456"/>
                  </a:cubicBezTo>
                  <a:cubicBezTo>
                    <a:pt x="21490" y="1590793"/>
                    <a:pt x="28508" y="1599542"/>
                    <a:pt x="58184" y="1603224"/>
                  </a:cubicBezTo>
                  <a:cubicBezTo>
                    <a:pt x="115994" y="1610399"/>
                    <a:pt x="173742" y="1618046"/>
                    <a:pt x="231647" y="1624529"/>
                  </a:cubicBezTo>
                  <a:cubicBezTo>
                    <a:pt x="245682" y="1626103"/>
                    <a:pt x="254274" y="1630823"/>
                    <a:pt x="256854" y="1645457"/>
                  </a:cubicBezTo>
                  <a:cubicBezTo>
                    <a:pt x="258270" y="1653576"/>
                    <a:pt x="261354" y="1661538"/>
                    <a:pt x="264690" y="1669122"/>
                  </a:cubicBezTo>
                  <a:cubicBezTo>
                    <a:pt x="271645" y="1684889"/>
                    <a:pt x="274824" y="1699837"/>
                    <a:pt x="259529" y="1712865"/>
                  </a:cubicBezTo>
                  <a:cubicBezTo>
                    <a:pt x="258302" y="1713904"/>
                    <a:pt x="257861" y="1715886"/>
                    <a:pt x="256697" y="1717240"/>
                  </a:cubicBezTo>
                  <a:cubicBezTo>
                    <a:pt x="254997" y="1718593"/>
                    <a:pt x="253172" y="1719789"/>
                    <a:pt x="251567" y="1721268"/>
                  </a:cubicBezTo>
                  <a:cubicBezTo>
                    <a:pt x="226895" y="1744209"/>
                    <a:pt x="133271" y="1828518"/>
                    <a:pt x="114861" y="1851522"/>
                  </a:cubicBezTo>
                  <a:cubicBezTo>
                    <a:pt x="116120" y="1860774"/>
                    <a:pt x="120274" y="1869020"/>
                    <a:pt x="123642" y="1877548"/>
                  </a:cubicBezTo>
                  <a:cubicBezTo>
                    <a:pt x="127009" y="1884157"/>
                    <a:pt x="130565" y="1890702"/>
                    <a:pt x="133555" y="1897500"/>
                  </a:cubicBezTo>
                  <a:cubicBezTo>
                    <a:pt x="137866" y="1907319"/>
                    <a:pt x="144443" y="1910843"/>
                    <a:pt x="155395" y="1909238"/>
                  </a:cubicBezTo>
                  <a:cubicBezTo>
                    <a:pt x="183057" y="1905241"/>
                    <a:pt x="309724" y="1889444"/>
                    <a:pt x="345222" y="1884345"/>
                  </a:cubicBezTo>
                  <a:cubicBezTo>
                    <a:pt x="357653" y="1882552"/>
                    <a:pt x="365992" y="1885573"/>
                    <a:pt x="371783" y="1897343"/>
                  </a:cubicBezTo>
                  <a:cubicBezTo>
                    <a:pt x="377542" y="1909081"/>
                    <a:pt x="385094" y="1919970"/>
                    <a:pt x="392490" y="1930795"/>
                  </a:cubicBezTo>
                  <a:cubicBezTo>
                    <a:pt x="398689" y="1939890"/>
                    <a:pt x="400074" y="1948230"/>
                    <a:pt x="392805" y="1957104"/>
                  </a:cubicBezTo>
                  <a:cubicBezTo>
                    <a:pt x="360862" y="2007141"/>
                    <a:pt x="328826" y="2057116"/>
                    <a:pt x="297167" y="2107279"/>
                  </a:cubicBezTo>
                  <a:cubicBezTo>
                    <a:pt x="280803" y="2133179"/>
                    <a:pt x="277561" y="2126602"/>
                    <a:pt x="299150" y="2154075"/>
                  </a:cubicBezTo>
                  <a:cubicBezTo>
                    <a:pt x="304594" y="2161502"/>
                    <a:pt x="311612" y="2167544"/>
                    <a:pt x="317025" y="2175034"/>
                  </a:cubicBezTo>
                  <a:cubicBezTo>
                    <a:pt x="321997" y="2181926"/>
                    <a:pt x="328323" y="2183971"/>
                    <a:pt x="336536" y="2180415"/>
                  </a:cubicBezTo>
                  <a:cubicBezTo>
                    <a:pt x="344152" y="2177111"/>
                    <a:pt x="351988" y="2174279"/>
                    <a:pt x="359698" y="2171194"/>
                  </a:cubicBezTo>
                  <a:cubicBezTo>
                    <a:pt x="412505" y="2150047"/>
                    <a:pt x="465343" y="2129056"/>
                    <a:pt x="518024" y="2107657"/>
                  </a:cubicBezTo>
                  <a:cubicBezTo>
                    <a:pt x="528346" y="2103471"/>
                    <a:pt x="536245" y="2103723"/>
                    <a:pt x="543609" y="2112629"/>
                  </a:cubicBezTo>
                  <a:cubicBezTo>
                    <a:pt x="551162" y="2121787"/>
                    <a:pt x="560666" y="2129056"/>
                    <a:pt x="569981" y="2136200"/>
                  </a:cubicBezTo>
                  <a:cubicBezTo>
                    <a:pt x="583733" y="2146774"/>
                    <a:pt x="586565" y="2158732"/>
                    <a:pt x="578100" y="2173649"/>
                  </a:cubicBezTo>
                  <a:cubicBezTo>
                    <a:pt x="558463" y="2232089"/>
                    <a:pt x="540588" y="2291095"/>
                    <a:pt x="520510" y="2349378"/>
                  </a:cubicBezTo>
                  <a:cubicBezTo>
                    <a:pt x="518685" y="2354665"/>
                    <a:pt x="516230" y="2360140"/>
                    <a:pt x="519849" y="2365711"/>
                  </a:cubicBezTo>
                  <a:cubicBezTo>
                    <a:pt x="523342" y="2369739"/>
                    <a:pt x="528157" y="2372099"/>
                    <a:pt x="532185" y="2375403"/>
                  </a:cubicBezTo>
                  <a:cubicBezTo>
                    <a:pt x="539266" y="2381288"/>
                    <a:pt x="547165" y="2386040"/>
                    <a:pt x="554529" y="2391547"/>
                  </a:cubicBezTo>
                  <a:cubicBezTo>
                    <a:pt x="571365" y="2404104"/>
                    <a:pt x="572750" y="2403758"/>
                    <a:pt x="589901" y="2391327"/>
                  </a:cubicBezTo>
                  <a:cubicBezTo>
                    <a:pt x="640883" y="2354350"/>
                    <a:pt x="691644" y="2317027"/>
                    <a:pt x="742562" y="2279923"/>
                  </a:cubicBezTo>
                  <a:cubicBezTo>
                    <a:pt x="750021" y="2274479"/>
                    <a:pt x="756283" y="2273692"/>
                    <a:pt x="764056" y="2278476"/>
                  </a:cubicBezTo>
                  <a:cubicBezTo>
                    <a:pt x="772616" y="2283731"/>
                    <a:pt x="781585" y="2288357"/>
                    <a:pt x="790397" y="2293204"/>
                  </a:cubicBezTo>
                  <a:cubicBezTo>
                    <a:pt x="817681" y="2308183"/>
                    <a:pt x="817618" y="2308341"/>
                    <a:pt x="813338" y="2339748"/>
                  </a:cubicBezTo>
                  <a:cubicBezTo>
                    <a:pt x="810474" y="2364011"/>
                    <a:pt x="805817" y="2451089"/>
                    <a:pt x="804652" y="2470191"/>
                  </a:cubicBezTo>
                  <a:cubicBezTo>
                    <a:pt x="803520" y="2488821"/>
                    <a:pt x="800215" y="2507452"/>
                    <a:pt x="802292" y="2526239"/>
                  </a:cubicBezTo>
                  <a:cubicBezTo>
                    <a:pt x="803803" y="2529984"/>
                    <a:pt x="806981" y="2531872"/>
                    <a:pt x="810286" y="2533666"/>
                  </a:cubicBezTo>
                  <a:cubicBezTo>
                    <a:pt x="822905" y="2539866"/>
                    <a:pt x="836185" y="2544366"/>
                    <a:pt x="849277" y="2549307"/>
                  </a:cubicBezTo>
                  <a:cubicBezTo>
                    <a:pt x="864949" y="2555191"/>
                    <a:pt x="866648" y="2554657"/>
                    <a:pt x="877191" y="2541911"/>
                  </a:cubicBezTo>
                  <a:cubicBezTo>
                    <a:pt x="917850" y="2492629"/>
                    <a:pt x="958446" y="2443284"/>
                    <a:pt x="999074" y="2393971"/>
                  </a:cubicBezTo>
                  <a:cubicBezTo>
                    <a:pt x="1005116" y="2386638"/>
                    <a:pt x="1011442" y="2383397"/>
                    <a:pt x="1020662" y="2386355"/>
                  </a:cubicBezTo>
                  <a:cubicBezTo>
                    <a:pt x="1035674" y="2391138"/>
                    <a:pt x="1051094" y="2394506"/>
                    <a:pt x="1066420" y="2398093"/>
                  </a:cubicBezTo>
                  <a:cubicBezTo>
                    <a:pt x="1074350" y="2399950"/>
                    <a:pt x="1078316" y="2403915"/>
                    <a:pt x="1079606" y="2411971"/>
                  </a:cubicBezTo>
                  <a:cubicBezTo>
                    <a:pt x="1081746" y="2425346"/>
                    <a:pt x="1084578" y="2438627"/>
                    <a:pt x="1086498" y="2452033"/>
                  </a:cubicBezTo>
                  <a:cubicBezTo>
                    <a:pt x="1096033" y="2502825"/>
                    <a:pt x="1105852" y="2553586"/>
                    <a:pt x="1115167" y="2604411"/>
                  </a:cubicBezTo>
                  <a:cubicBezTo>
                    <a:pt x="1117338" y="2616212"/>
                    <a:pt x="1122972" y="2621939"/>
                    <a:pt x="1134741" y="2623355"/>
                  </a:cubicBezTo>
                  <a:cubicBezTo>
                    <a:pt x="1148651" y="2624992"/>
                    <a:pt x="1162529" y="2626849"/>
                    <a:pt x="1176471" y="2628328"/>
                  </a:cubicBezTo>
                  <a:cubicBezTo>
                    <a:pt x="1182072" y="2628926"/>
                    <a:pt x="1186950" y="2627856"/>
                    <a:pt x="1190349" y="2622915"/>
                  </a:cubicBezTo>
                  <a:cubicBezTo>
                    <a:pt x="1191073" y="2621782"/>
                    <a:pt x="1191765" y="2620681"/>
                    <a:pt x="1192331" y="2619485"/>
                  </a:cubicBezTo>
                  <a:cubicBezTo>
                    <a:pt x="1220277" y="2559503"/>
                    <a:pt x="1248222" y="2499521"/>
                    <a:pt x="1276262" y="2439602"/>
                  </a:cubicBezTo>
                  <a:cubicBezTo>
                    <a:pt x="1279598" y="2432458"/>
                    <a:pt x="1282619" y="2426353"/>
                    <a:pt x="1291997" y="2426448"/>
                  </a:cubicBezTo>
                  <a:cubicBezTo>
                    <a:pt x="1309526" y="2426668"/>
                    <a:pt x="1327086" y="2426479"/>
                    <a:pt x="1344615" y="2426511"/>
                  </a:cubicBezTo>
                  <a:cubicBezTo>
                    <a:pt x="1350972" y="2426511"/>
                    <a:pt x="1355724" y="2428934"/>
                    <a:pt x="1358052" y="2435008"/>
                  </a:cubicBezTo>
                  <a:cubicBezTo>
                    <a:pt x="1363749" y="2449767"/>
                    <a:pt x="1371616" y="2463488"/>
                    <a:pt x="1378193" y="2477838"/>
                  </a:cubicBezTo>
                  <a:cubicBezTo>
                    <a:pt x="1400474" y="2526396"/>
                    <a:pt x="1423384" y="2574703"/>
                    <a:pt x="1446168" y="2623041"/>
                  </a:cubicBezTo>
                  <a:cubicBezTo>
                    <a:pt x="1449599" y="2627982"/>
                    <a:pt x="1454508" y="2628894"/>
                    <a:pt x="1460078" y="2628328"/>
                  </a:cubicBezTo>
                  <a:cubicBezTo>
                    <a:pt x="1474019" y="2626849"/>
                    <a:pt x="1487929" y="2625055"/>
                    <a:pt x="1501807" y="2623324"/>
                  </a:cubicBezTo>
                  <a:cubicBezTo>
                    <a:pt x="1513451" y="2621845"/>
                    <a:pt x="1519525" y="2616275"/>
                    <a:pt x="1521539" y="2604442"/>
                  </a:cubicBezTo>
                  <a:cubicBezTo>
                    <a:pt x="1530288" y="2553492"/>
                    <a:pt x="1540988" y="2502857"/>
                    <a:pt x="1549862" y="2451907"/>
                  </a:cubicBezTo>
                  <a:cubicBezTo>
                    <a:pt x="1551908" y="2438438"/>
                    <a:pt x="1554362" y="2425063"/>
                    <a:pt x="1556911" y="2411720"/>
                  </a:cubicBezTo>
                  <a:cubicBezTo>
                    <a:pt x="1558296" y="2404419"/>
                    <a:pt x="1562167" y="2400233"/>
                    <a:pt x="1569531" y="2398502"/>
                  </a:cubicBezTo>
                  <a:cubicBezTo>
                    <a:pt x="1583189" y="2395261"/>
                    <a:pt x="1596847" y="2391957"/>
                    <a:pt x="1610410" y="2388243"/>
                  </a:cubicBezTo>
                  <a:cubicBezTo>
                    <a:pt x="1628411" y="2383302"/>
                    <a:pt x="1629166" y="2383648"/>
                    <a:pt x="1640622" y="2397621"/>
                  </a:cubicBezTo>
                  <a:cubicBezTo>
                    <a:pt x="1680588" y="2446557"/>
                    <a:pt x="1721342" y="2494832"/>
                    <a:pt x="1760868" y="2544145"/>
                  </a:cubicBezTo>
                  <a:cubicBezTo>
                    <a:pt x="1767225" y="2552107"/>
                    <a:pt x="1773928" y="2554845"/>
                    <a:pt x="1783684" y="2550786"/>
                  </a:cubicBezTo>
                  <a:cubicBezTo>
                    <a:pt x="1797846" y="2544869"/>
                    <a:pt x="1812574" y="2540306"/>
                    <a:pt x="1826389" y="2533572"/>
                  </a:cubicBezTo>
                  <a:cubicBezTo>
                    <a:pt x="1829693" y="2531746"/>
                    <a:pt x="1832840" y="2529764"/>
                    <a:pt x="1834257" y="2525987"/>
                  </a:cubicBezTo>
                  <a:cubicBezTo>
                    <a:pt x="1837655" y="2514595"/>
                    <a:pt x="1833124" y="2503549"/>
                    <a:pt x="1832777" y="2492314"/>
                  </a:cubicBezTo>
                  <a:cubicBezTo>
                    <a:pt x="1831739" y="2458862"/>
                    <a:pt x="1829442" y="2425441"/>
                    <a:pt x="1826672" y="2392145"/>
                  </a:cubicBezTo>
                  <a:cubicBezTo>
                    <a:pt x="1825256" y="2375215"/>
                    <a:pt x="1826704" y="2358189"/>
                    <a:pt x="1823651" y="2341384"/>
                  </a:cubicBezTo>
                  <a:cubicBezTo>
                    <a:pt x="1821606" y="2335436"/>
                    <a:pt x="1822329" y="2329205"/>
                    <a:pt x="1821700" y="2323163"/>
                  </a:cubicBezTo>
                  <a:cubicBezTo>
                    <a:pt x="1820504" y="2311708"/>
                    <a:pt x="1824658" y="2304439"/>
                    <a:pt x="1835358" y="2299183"/>
                  </a:cubicBezTo>
                  <a:cubicBezTo>
                    <a:pt x="1845523" y="2294179"/>
                    <a:pt x="1856348" y="2289711"/>
                    <a:pt x="1865317" y="2282850"/>
                  </a:cubicBezTo>
                  <a:cubicBezTo>
                    <a:pt x="1878535" y="2272748"/>
                    <a:pt x="1888637" y="2275045"/>
                    <a:pt x="1901319" y="2284738"/>
                  </a:cubicBezTo>
                  <a:cubicBezTo>
                    <a:pt x="1950444" y="2322188"/>
                    <a:pt x="2001268" y="2357434"/>
                    <a:pt x="2050581" y="2394663"/>
                  </a:cubicBezTo>
                  <a:cubicBezTo>
                    <a:pt x="2060274" y="2401964"/>
                    <a:pt x="2068488" y="2402153"/>
                    <a:pt x="2077708" y="2394694"/>
                  </a:cubicBezTo>
                  <a:cubicBezTo>
                    <a:pt x="2086205" y="2387803"/>
                    <a:pt x="2095615" y="2382075"/>
                    <a:pt x="2104269" y="2375372"/>
                  </a:cubicBezTo>
                  <a:cubicBezTo>
                    <a:pt x="2108392" y="2372068"/>
                    <a:pt x="2113144" y="2369424"/>
                    <a:pt x="2116133" y="2364861"/>
                  </a:cubicBezTo>
                  <a:cubicBezTo>
                    <a:pt x="2120256" y="2357749"/>
                    <a:pt x="2116448" y="2351234"/>
                    <a:pt x="2114308" y="2344783"/>
                  </a:cubicBezTo>
                  <a:cubicBezTo>
                    <a:pt x="2096811" y="2292260"/>
                    <a:pt x="2079439" y="2239736"/>
                    <a:pt x="2063169" y="2186804"/>
                  </a:cubicBezTo>
                  <a:cubicBezTo>
                    <a:pt x="2060085" y="2179597"/>
                    <a:pt x="2057316" y="2172265"/>
                    <a:pt x="2055113" y="2164743"/>
                  </a:cubicBezTo>
                  <a:cubicBezTo>
                    <a:pt x="2050676" y="2156026"/>
                    <a:pt x="2052784" y="2149071"/>
                    <a:pt x="2060022" y="2142683"/>
                  </a:cubicBezTo>
                  <a:cubicBezTo>
                    <a:pt x="2070502" y="2133430"/>
                    <a:pt x="2081988" y="2125185"/>
                    <a:pt x="2090926" y="2114360"/>
                  </a:cubicBezTo>
                  <a:cubicBezTo>
                    <a:pt x="2099108" y="2104447"/>
                    <a:pt x="2107636" y="2103156"/>
                    <a:pt x="2119690" y="2108097"/>
                  </a:cubicBezTo>
                  <a:cubicBezTo>
                    <a:pt x="2175517" y="2131039"/>
                    <a:pt x="2231691" y="2153099"/>
                    <a:pt x="2287739" y="2175600"/>
                  </a:cubicBezTo>
                  <a:cubicBezTo>
                    <a:pt x="2311027" y="2184947"/>
                    <a:pt x="2310996" y="2185010"/>
                    <a:pt x="2326825" y="2165939"/>
                  </a:cubicBezTo>
                  <a:cubicBezTo>
                    <a:pt x="2328776" y="2163579"/>
                    <a:pt x="2331105" y="2161565"/>
                    <a:pt x="2333088" y="2159204"/>
                  </a:cubicBezTo>
                  <a:cubicBezTo>
                    <a:pt x="2336990" y="2153540"/>
                    <a:pt x="2341522" y="2148442"/>
                    <a:pt x="2346620" y="2143847"/>
                  </a:cubicBezTo>
                  <a:cubicBezTo>
                    <a:pt x="2353512" y="2134878"/>
                    <a:pt x="2351938" y="2126916"/>
                    <a:pt x="2345927" y="2117570"/>
                  </a:cubicBezTo>
                  <a:cubicBezTo>
                    <a:pt x="2313733" y="2067375"/>
                    <a:pt x="2281917" y="2016929"/>
                    <a:pt x="2249692" y="1966765"/>
                  </a:cubicBezTo>
                  <a:cubicBezTo>
                    <a:pt x="2246576" y="1962580"/>
                    <a:pt x="2243996" y="1958048"/>
                    <a:pt x="2241667" y="1953359"/>
                  </a:cubicBezTo>
                  <a:cubicBezTo>
                    <a:pt x="2236758" y="1946247"/>
                    <a:pt x="2237922" y="1939544"/>
                    <a:pt x="2242706" y="1932746"/>
                  </a:cubicBezTo>
                  <a:cubicBezTo>
                    <a:pt x="2250542" y="1921669"/>
                    <a:pt x="2258441" y="1910403"/>
                    <a:pt x="2264200" y="1898287"/>
                  </a:cubicBezTo>
                  <a:cubicBezTo>
                    <a:pt x="2270494" y="1885006"/>
                    <a:pt x="2279463" y="1882583"/>
                    <a:pt x="2292712" y="1884503"/>
                  </a:cubicBezTo>
                  <a:cubicBezTo>
                    <a:pt x="2349829" y="1892811"/>
                    <a:pt x="2407136" y="1899703"/>
                    <a:pt x="2464380" y="1906815"/>
                  </a:cubicBezTo>
                  <a:cubicBezTo>
                    <a:pt x="2497424" y="1910937"/>
                    <a:pt x="2492955" y="1917231"/>
                    <a:pt x="2509823" y="1882929"/>
                  </a:cubicBezTo>
                  <a:cubicBezTo>
                    <a:pt x="2511743" y="1878807"/>
                    <a:pt x="2513599" y="1874684"/>
                    <a:pt x="2515456" y="1870530"/>
                  </a:cubicBezTo>
                  <a:cubicBezTo>
                    <a:pt x="2517691" y="1864236"/>
                    <a:pt x="2520428" y="1858099"/>
                    <a:pt x="2521498" y="1851459"/>
                  </a:cubicBezTo>
                  <a:cubicBezTo>
                    <a:pt x="2500256" y="1826283"/>
                    <a:pt x="2406979" y="1744209"/>
                    <a:pt x="2387153" y="1722527"/>
                  </a:cubicBezTo>
                  <a:cubicBezTo>
                    <a:pt x="2385076" y="1719254"/>
                    <a:pt x="2383502" y="1715729"/>
                    <a:pt x="2380261" y="1713149"/>
                  </a:cubicBezTo>
                  <a:cubicBezTo>
                    <a:pt x="2356627" y="1694235"/>
                    <a:pt x="2362386" y="1696186"/>
                    <a:pt x="2370977" y="1673150"/>
                  </a:cubicBezTo>
                  <a:cubicBezTo>
                    <a:pt x="2371450" y="1671923"/>
                    <a:pt x="2371953" y="1670727"/>
                    <a:pt x="2372299" y="1669500"/>
                  </a:cubicBezTo>
                  <a:cubicBezTo>
                    <a:pt x="2374282" y="1663741"/>
                    <a:pt x="2376170" y="1657919"/>
                    <a:pt x="2377901" y="1652034"/>
                  </a:cubicBezTo>
                  <a:cubicBezTo>
                    <a:pt x="2385359" y="1626543"/>
                    <a:pt x="2385391" y="1626826"/>
                    <a:pt x="2411322" y="1623868"/>
                  </a:cubicBezTo>
                  <a:cubicBezTo>
                    <a:pt x="2472625" y="1616850"/>
                    <a:pt x="2533803" y="1608668"/>
                    <a:pt x="2595075" y="1601241"/>
                  </a:cubicBezTo>
                  <a:cubicBezTo>
                    <a:pt x="2599638" y="1599731"/>
                    <a:pt x="2605209" y="1598409"/>
                    <a:pt x="2606688" y="1593720"/>
                  </a:cubicBezTo>
                  <a:cubicBezTo>
                    <a:pt x="2611503" y="1578237"/>
                    <a:pt x="2618017" y="1562848"/>
                    <a:pt x="2613894" y="1545948"/>
                  </a:cubicBezTo>
                  <a:cubicBezTo>
                    <a:pt x="2617419" y="1537703"/>
                    <a:pt x="2615122" y="1532857"/>
                    <a:pt x="2606688" y="1528766"/>
                  </a:cubicBezTo>
                  <a:cubicBezTo>
                    <a:pt x="2591016" y="1521182"/>
                    <a:pt x="2485434" y="1461766"/>
                    <a:pt x="2447796" y="1440807"/>
                  </a:cubicBezTo>
                  <a:cubicBezTo>
                    <a:pt x="2445058" y="1438069"/>
                    <a:pt x="2442446" y="1435080"/>
                    <a:pt x="2438827" y="1433506"/>
                  </a:cubicBezTo>
                  <a:cubicBezTo>
                    <a:pt x="2426302" y="1428156"/>
                    <a:pt x="2423690" y="1418180"/>
                    <a:pt x="2425420" y="1405938"/>
                  </a:cubicBezTo>
                  <a:cubicBezTo>
                    <a:pt x="2426522" y="1398291"/>
                    <a:pt x="2428221" y="1390675"/>
                    <a:pt x="2427749" y="1382839"/>
                  </a:cubicBezTo>
                  <a:cubicBezTo>
                    <a:pt x="2427718" y="1380227"/>
                    <a:pt x="2427718" y="1377584"/>
                    <a:pt x="2427718" y="1374972"/>
                  </a:cubicBezTo>
                  <a:cubicBezTo>
                    <a:pt x="2427718" y="1352597"/>
                    <a:pt x="2427655" y="1352502"/>
                    <a:pt x="2449054" y="1344006"/>
                  </a:cubicBezTo>
                  <a:cubicBezTo>
                    <a:pt x="2508438" y="1320466"/>
                    <a:pt x="2567759" y="1296863"/>
                    <a:pt x="2627301" y="1273796"/>
                  </a:cubicBezTo>
                  <a:cubicBezTo>
                    <a:pt x="2634381" y="1270617"/>
                    <a:pt x="2635577" y="1264418"/>
                    <a:pt x="2636144" y="1257526"/>
                  </a:cubicBezTo>
                  <a:cubicBezTo>
                    <a:pt x="2637308" y="1243459"/>
                    <a:pt x="2635357" y="1229895"/>
                    <a:pt x="2629724" y="1216867"/>
                  </a:cubicBezTo>
                  <a:close/>
                  <a:moveTo>
                    <a:pt x="1949940" y="885110"/>
                  </a:moveTo>
                  <a:cubicBezTo>
                    <a:pt x="1984715" y="885110"/>
                    <a:pt x="2012880" y="913276"/>
                    <a:pt x="2012880" y="948050"/>
                  </a:cubicBezTo>
                  <a:cubicBezTo>
                    <a:pt x="2012880" y="982824"/>
                    <a:pt x="1984715" y="1010990"/>
                    <a:pt x="1949940" y="1010990"/>
                  </a:cubicBezTo>
                  <a:cubicBezTo>
                    <a:pt x="1915166" y="1010990"/>
                    <a:pt x="1887000" y="982824"/>
                    <a:pt x="1887000" y="948050"/>
                  </a:cubicBezTo>
                  <a:cubicBezTo>
                    <a:pt x="1887000" y="913276"/>
                    <a:pt x="1915197" y="885110"/>
                    <a:pt x="1949940" y="885110"/>
                  </a:cubicBezTo>
                  <a:close/>
                  <a:moveTo>
                    <a:pt x="1317393" y="409913"/>
                  </a:moveTo>
                  <a:cubicBezTo>
                    <a:pt x="1578091" y="409913"/>
                    <a:pt x="1789443" y="559962"/>
                    <a:pt x="1789443" y="745068"/>
                  </a:cubicBezTo>
                  <a:cubicBezTo>
                    <a:pt x="1789443" y="930175"/>
                    <a:pt x="1578091" y="1080224"/>
                    <a:pt x="1317393" y="1080224"/>
                  </a:cubicBezTo>
                  <a:cubicBezTo>
                    <a:pt x="1056696" y="1080224"/>
                    <a:pt x="845343" y="930175"/>
                    <a:pt x="845343" y="745068"/>
                  </a:cubicBezTo>
                  <a:cubicBezTo>
                    <a:pt x="845343" y="559962"/>
                    <a:pt x="1056696" y="409913"/>
                    <a:pt x="1317393" y="409913"/>
                  </a:cubicBezTo>
                  <a:close/>
                  <a:moveTo>
                    <a:pt x="684846" y="885110"/>
                  </a:moveTo>
                  <a:cubicBezTo>
                    <a:pt x="719621" y="885110"/>
                    <a:pt x="747786" y="913276"/>
                    <a:pt x="747786" y="948050"/>
                  </a:cubicBezTo>
                  <a:cubicBezTo>
                    <a:pt x="747786" y="982824"/>
                    <a:pt x="719621" y="1010990"/>
                    <a:pt x="684846" y="1010990"/>
                  </a:cubicBezTo>
                  <a:cubicBezTo>
                    <a:pt x="650072" y="1010990"/>
                    <a:pt x="621906" y="982824"/>
                    <a:pt x="621906" y="948050"/>
                  </a:cubicBezTo>
                  <a:cubicBezTo>
                    <a:pt x="621906" y="913276"/>
                    <a:pt x="650103" y="885110"/>
                    <a:pt x="684846" y="885110"/>
                  </a:cubicBezTo>
                  <a:close/>
                  <a:moveTo>
                    <a:pt x="1053926" y="2005473"/>
                  </a:moveTo>
                  <a:cubicBezTo>
                    <a:pt x="890408" y="2092205"/>
                    <a:pt x="658820" y="1975797"/>
                    <a:pt x="536654" y="1745468"/>
                  </a:cubicBezTo>
                  <a:cubicBezTo>
                    <a:pt x="414487" y="1515139"/>
                    <a:pt x="448034" y="1258124"/>
                    <a:pt x="611553" y="1171393"/>
                  </a:cubicBezTo>
                  <a:cubicBezTo>
                    <a:pt x="775071" y="1084661"/>
                    <a:pt x="1006658" y="1201069"/>
                    <a:pt x="1128825" y="1431398"/>
                  </a:cubicBezTo>
                  <a:cubicBezTo>
                    <a:pt x="1250991" y="1661727"/>
                    <a:pt x="1217476" y="1918742"/>
                    <a:pt x="1053926" y="2005473"/>
                  </a:cubicBezTo>
                  <a:close/>
                  <a:moveTo>
                    <a:pt x="1318967" y="2109293"/>
                  </a:moveTo>
                  <a:cubicBezTo>
                    <a:pt x="1283343" y="2109293"/>
                    <a:pt x="1254453" y="2080404"/>
                    <a:pt x="1254453" y="2044779"/>
                  </a:cubicBezTo>
                  <a:cubicBezTo>
                    <a:pt x="1254453" y="2009155"/>
                    <a:pt x="1283343" y="1980266"/>
                    <a:pt x="1318967" y="1980266"/>
                  </a:cubicBezTo>
                  <a:cubicBezTo>
                    <a:pt x="1354591" y="1980266"/>
                    <a:pt x="1383480" y="2009155"/>
                    <a:pt x="1383480" y="2044779"/>
                  </a:cubicBezTo>
                  <a:cubicBezTo>
                    <a:pt x="1383480" y="2080404"/>
                    <a:pt x="1354591" y="2109293"/>
                    <a:pt x="1318967" y="2109293"/>
                  </a:cubicBezTo>
                  <a:close/>
                  <a:moveTo>
                    <a:pt x="1318967" y="1442129"/>
                  </a:moveTo>
                  <a:cubicBezTo>
                    <a:pt x="1246837" y="1442129"/>
                    <a:pt x="1188366" y="1383658"/>
                    <a:pt x="1188366" y="1311528"/>
                  </a:cubicBezTo>
                  <a:cubicBezTo>
                    <a:pt x="1188366" y="1239399"/>
                    <a:pt x="1246837" y="1180928"/>
                    <a:pt x="1318967" y="1180928"/>
                  </a:cubicBezTo>
                  <a:cubicBezTo>
                    <a:pt x="1391096" y="1180928"/>
                    <a:pt x="1449567" y="1239399"/>
                    <a:pt x="1449567" y="1311528"/>
                  </a:cubicBezTo>
                  <a:cubicBezTo>
                    <a:pt x="1449567" y="1383626"/>
                    <a:pt x="1391096" y="1442129"/>
                    <a:pt x="1318967" y="1442129"/>
                  </a:cubicBezTo>
                  <a:close/>
                  <a:moveTo>
                    <a:pt x="2098730" y="1745500"/>
                  </a:moveTo>
                  <a:cubicBezTo>
                    <a:pt x="1976564" y="1975829"/>
                    <a:pt x="1744976" y="2092205"/>
                    <a:pt x="1581458" y="2005505"/>
                  </a:cubicBezTo>
                  <a:cubicBezTo>
                    <a:pt x="1417940" y="1918774"/>
                    <a:pt x="1384393" y="1661758"/>
                    <a:pt x="1506559" y="1431429"/>
                  </a:cubicBezTo>
                  <a:cubicBezTo>
                    <a:pt x="1628726" y="1201100"/>
                    <a:pt x="1860314" y="1084724"/>
                    <a:pt x="2023832" y="1171424"/>
                  </a:cubicBezTo>
                  <a:cubicBezTo>
                    <a:pt x="2187350" y="1258155"/>
                    <a:pt x="2220897" y="1515171"/>
                    <a:pt x="2098730" y="1745500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id="{5A681258-4BE8-E3E7-7E06-ADB39FEEE1B4}"/>
                </a:ext>
              </a:extLst>
            </p:cNvPr>
            <p:cNvSpPr/>
            <p:nvPr/>
          </p:nvSpPr>
          <p:spPr>
            <a:xfrm flipH="1">
              <a:off x="3384452" y="3628349"/>
              <a:ext cx="967172" cy="964572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98EA8FC-B31D-A1AC-418C-18F862F38283}"/>
                </a:ext>
              </a:extLst>
            </p:cNvPr>
            <p:cNvSpPr/>
            <p:nvPr/>
          </p:nvSpPr>
          <p:spPr>
            <a:xfrm flipH="1">
              <a:off x="3916478" y="4114585"/>
              <a:ext cx="1426342" cy="1425410"/>
            </a:xfrm>
            <a:custGeom>
              <a:avLst/>
              <a:gdLst>
                <a:gd name="connsiteX0" fmla="*/ 494065 w 988147"/>
                <a:gd name="connsiteY0" fmla="*/ 418283 h 987501"/>
                <a:gd name="connsiteX1" fmla="*/ 418427 w 988147"/>
                <a:gd name="connsiteY1" fmla="*/ 493594 h 987501"/>
                <a:gd name="connsiteX2" fmla="*/ 493739 w 988147"/>
                <a:gd name="connsiteY2" fmla="*/ 569560 h 987501"/>
                <a:gd name="connsiteX3" fmla="*/ 569541 w 988147"/>
                <a:gd name="connsiteY3" fmla="*/ 494085 h 987501"/>
                <a:gd name="connsiteX4" fmla="*/ 494065 w 988147"/>
                <a:gd name="connsiteY4" fmla="*/ 418283 h 987501"/>
                <a:gd name="connsiteX5" fmla="*/ 494392 w 988147"/>
                <a:gd name="connsiteY5" fmla="*/ 193327 h 987501"/>
                <a:gd name="connsiteX6" fmla="*/ 794660 w 988147"/>
                <a:gd name="connsiteY6" fmla="*/ 494411 h 987501"/>
                <a:gd name="connsiteX7" fmla="*/ 493249 w 988147"/>
                <a:gd name="connsiteY7" fmla="*/ 794353 h 987501"/>
                <a:gd name="connsiteX8" fmla="*/ 193471 w 988147"/>
                <a:gd name="connsiteY8" fmla="*/ 493431 h 987501"/>
                <a:gd name="connsiteX9" fmla="*/ 494392 w 988147"/>
                <a:gd name="connsiteY9" fmla="*/ 193327 h 987501"/>
                <a:gd name="connsiteX10" fmla="*/ 494464 w 988147"/>
                <a:gd name="connsiteY10" fmla="*/ 132604 h 987501"/>
                <a:gd name="connsiteX11" fmla="*/ 133489 w 988147"/>
                <a:gd name="connsiteY11" fmla="*/ 491484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2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1 w 988147"/>
                <a:gd name="connsiteY25" fmla="*/ 61399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8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6 w 988147"/>
                <a:gd name="connsiteY32" fmla="*/ 97573 h 987501"/>
                <a:gd name="connsiteX33" fmla="*/ 803463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5 h 987501"/>
                <a:gd name="connsiteX40" fmla="*/ 893135 w 988147"/>
                <a:gd name="connsiteY40" fmla="*/ 196955 h 987501"/>
                <a:gd name="connsiteX41" fmla="*/ 891231 w 988147"/>
                <a:gd name="connsiteY41" fmla="*/ 218278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7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0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7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9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6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3 w 988147"/>
                <a:gd name="connsiteY151" fmla="*/ 579824 h 987501"/>
                <a:gd name="connsiteX152" fmla="*/ 1361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1 h 987501"/>
                <a:gd name="connsiteX156" fmla="*/ 71614 w 988147"/>
                <a:gd name="connsiteY156" fmla="*/ 505763 h 987501"/>
                <a:gd name="connsiteX157" fmla="*/ 71042 w 988147"/>
                <a:gd name="connsiteY157" fmla="*/ 479299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3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9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2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69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5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1 h 987501"/>
                <a:gd name="connsiteX193" fmla="*/ 297794 w 988147"/>
                <a:gd name="connsiteY193" fmla="*/ 37220 h 987501"/>
                <a:gd name="connsiteX194" fmla="*/ 310550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1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6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6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065" y="418283"/>
                  </a:moveTo>
                  <a:cubicBezTo>
                    <a:pt x="448649" y="418283"/>
                    <a:pt x="418263" y="455530"/>
                    <a:pt x="418427" y="493594"/>
                  </a:cubicBezTo>
                  <a:cubicBezTo>
                    <a:pt x="418590" y="535743"/>
                    <a:pt x="451754" y="569560"/>
                    <a:pt x="493739" y="569560"/>
                  </a:cubicBezTo>
                  <a:cubicBezTo>
                    <a:pt x="535724" y="569560"/>
                    <a:pt x="569377" y="536233"/>
                    <a:pt x="569541" y="494085"/>
                  </a:cubicBezTo>
                  <a:cubicBezTo>
                    <a:pt x="569704" y="452099"/>
                    <a:pt x="536704" y="418283"/>
                    <a:pt x="494065" y="418283"/>
                  </a:cubicBezTo>
                  <a:close/>
                  <a:moveTo>
                    <a:pt x="494392" y="193327"/>
                  </a:moveTo>
                  <a:cubicBezTo>
                    <a:pt x="659556" y="193654"/>
                    <a:pt x="794987" y="328758"/>
                    <a:pt x="794660" y="494411"/>
                  </a:cubicBezTo>
                  <a:cubicBezTo>
                    <a:pt x="794333" y="658268"/>
                    <a:pt x="661353" y="794679"/>
                    <a:pt x="493249" y="794353"/>
                  </a:cubicBezTo>
                  <a:cubicBezTo>
                    <a:pt x="323838" y="793862"/>
                    <a:pt x="192164" y="655654"/>
                    <a:pt x="193471" y="493431"/>
                  </a:cubicBezTo>
                  <a:cubicBezTo>
                    <a:pt x="192491" y="328921"/>
                    <a:pt x="328412" y="193000"/>
                    <a:pt x="494392" y="193327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4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29"/>
                    <a:pt x="693990" y="132794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3"/>
                    <a:pt x="581471" y="53594"/>
                    <a:pt x="581852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1" y="61399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8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6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6" y="97573"/>
                  </a:cubicBezTo>
                  <a:cubicBezTo>
                    <a:pt x="813744" y="110900"/>
                    <a:pt x="811078" y="116612"/>
                    <a:pt x="803463" y="130510"/>
                  </a:cubicBezTo>
                  <a:cubicBezTo>
                    <a:pt x="796609" y="143075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2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4"/>
                    <a:pt x="878475" y="178107"/>
                    <a:pt x="885900" y="187245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6" y="205332"/>
                    <a:pt x="897894" y="210853"/>
                    <a:pt x="891231" y="218278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2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1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90" y="319945"/>
                    <a:pt x="957676" y="324896"/>
                    <a:pt x="948347" y="330797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0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7"/>
                    <a:pt x="945681" y="463117"/>
                    <a:pt x="930641" y="467686"/>
                  </a:cubicBezTo>
                  <a:cubicBezTo>
                    <a:pt x="919789" y="470922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0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5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80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200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7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40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7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9" y="916048"/>
                  </a:cubicBezTo>
                  <a:cubicBezTo>
                    <a:pt x="498272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6" y="954697"/>
                  </a:cubicBezTo>
                  <a:cubicBezTo>
                    <a:pt x="308074" y="954506"/>
                    <a:pt x="307504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7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9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1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4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7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50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1" y="596959"/>
                    <a:pt x="82275" y="590676"/>
                  </a:cubicBezTo>
                  <a:cubicBezTo>
                    <a:pt x="79610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3" y="579824"/>
                  </a:cubicBezTo>
                  <a:cubicBezTo>
                    <a:pt x="8024" y="579443"/>
                    <a:pt x="3836" y="575826"/>
                    <a:pt x="1361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1" y="537177"/>
                    <a:pt x="17924" y="532227"/>
                  </a:cubicBezTo>
                  <a:cubicBezTo>
                    <a:pt x="31632" y="528039"/>
                    <a:pt x="45340" y="523469"/>
                    <a:pt x="59238" y="519661"/>
                  </a:cubicBezTo>
                  <a:cubicBezTo>
                    <a:pt x="66854" y="517568"/>
                    <a:pt x="70852" y="513188"/>
                    <a:pt x="71614" y="505763"/>
                  </a:cubicBezTo>
                  <a:cubicBezTo>
                    <a:pt x="72375" y="497006"/>
                    <a:pt x="72756" y="488057"/>
                    <a:pt x="71042" y="479299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499"/>
                    <a:pt x="17353" y="454930"/>
                  </a:cubicBezTo>
                  <a:cubicBezTo>
                    <a:pt x="1361" y="449980"/>
                    <a:pt x="-353" y="447314"/>
                    <a:pt x="599" y="430560"/>
                  </a:cubicBezTo>
                  <a:cubicBezTo>
                    <a:pt x="789" y="427133"/>
                    <a:pt x="1551" y="423707"/>
                    <a:pt x="2313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4" y="407333"/>
                    <a:pt x="46482" y="406952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4" y="406762"/>
                    <a:pt x="81513" y="401431"/>
                    <a:pt x="83989" y="393054"/>
                  </a:cubicBezTo>
                  <a:cubicBezTo>
                    <a:pt x="85893" y="386771"/>
                    <a:pt x="87606" y="380489"/>
                    <a:pt x="88939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0"/>
                    <a:pt x="36202" y="298622"/>
                    <a:pt x="38676" y="295005"/>
                  </a:cubicBezTo>
                  <a:cubicBezTo>
                    <a:pt x="42675" y="288912"/>
                    <a:pt x="48196" y="285866"/>
                    <a:pt x="55811" y="287770"/>
                  </a:cubicBezTo>
                  <a:cubicBezTo>
                    <a:pt x="71994" y="291577"/>
                    <a:pt x="88368" y="295005"/>
                    <a:pt x="104551" y="299003"/>
                  </a:cubicBezTo>
                  <a:cubicBezTo>
                    <a:pt x="111975" y="300906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2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8"/>
                    <a:pt x="98648" y="192005"/>
                    <a:pt x="99791" y="190482"/>
                  </a:cubicBezTo>
                  <a:cubicBezTo>
                    <a:pt x="109501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49"/>
                    <a:pt x="181658" y="208188"/>
                    <a:pt x="187369" y="203428"/>
                  </a:cubicBezTo>
                  <a:cubicBezTo>
                    <a:pt x="193081" y="198669"/>
                    <a:pt x="198411" y="193338"/>
                    <a:pt x="203362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8"/>
                    <a:pt x="190034" y="139839"/>
                    <a:pt x="182419" y="125369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3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5" y="131272"/>
                  </a:cubicBezTo>
                  <a:cubicBezTo>
                    <a:pt x="284086" y="128416"/>
                    <a:pt x="289226" y="125369"/>
                    <a:pt x="294176" y="121562"/>
                  </a:cubicBezTo>
                  <a:cubicBezTo>
                    <a:pt x="299507" y="117183"/>
                    <a:pt x="301220" y="112042"/>
                    <a:pt x="299507" y="105189"/>
                  </a:cubicBezTo>
                  <a:cubicBezTo>
                    <a:pt x="295509" y="89386"/>
                    <a:pt x="292082" y="73394"/>
                    <a:pt x="288465" y="57591"/>
                  </a:cubicBezTo>
                  <a:cubicBezTo>
                    <a:pt x="286180" y="47310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50" y="31889"/>
                  </a:cubicBezTo>
                  <a:cubicBezTo>
                    <a:pt x="319879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1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1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6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2" y="66540"/>
                    <a:pt x="519976" y="60257"/>
                  </a:cubicBezTo>
                  <a:cubicBezTo>
                    <a:pt x="524545" y="44836"/>
                    <a:pt x="529305" y="29414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453">
              <a:extLst>
                <a:ext uri="{FF2B5EF4-FFF2-40B4-BE49-F238E27FC236}">
                  <a16:creationId xmlns:a16="http://schemas.microsoft.com/office/drawing/2014/main" id="{5679C7C6-18E1-5752-F258-CF3364224888}"/>
                </a:ext>
              </a:extLst>
            </p:cNvPr>
            <p:cNvSpPr/>
            <p:nvPr/>
          </p:nvSpPr>
          <p:spPr>
            <a:xfrm flipH="1">
              <a:off x="3093867" y="4659007"/>
              <a:ext cx="1300254" cy="1299209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grpFill/>
            <a:ln w="4030" cap="flat">
              <a:solidFill>
                <a:schemeClr val="tx1"/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CF6B73-1562-36D6-610A-62402307EA66}"/>
              </a:ext>
            </a:extLst>
          </p:cNvPr>
          <p:cNvGrpSpPr>
            <a:grpSpLocks noChangeAspect="1"/>
          </p:cNvGrpSpPr>
          <p:nvPr/>
        </p:nvGrpSpPr>
        <p:grpSpPr>
          <a:xfrm>
            <a:off x="121364" y="178135"/>
            <a:ext cx="475478" cy="572436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F0F15124-9BEB-660E-C3F5-09E5D292BB6D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9072C96A-9C4B-C027-4A2C-53DCF083E00A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DB778C41-9B6B-EF40-8569-EF6CCEABF764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9EA4097-734E-1FBF-8FAD-54CF286E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371" y="4056983"/>
            <a:ext cx="3322731" cy="16290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4A1B16-6811-EDE6-AD5B-89748B495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246" y="4056983"/>
            <a:ext cx="3613041" cy="162906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36849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>
            <a:extLst>
              <a:ext uri="{FF2B5EF4-FFF2-40B4-BE49-F238E27FC236}">
                <a16:creationId xmlns:a16="http://schemas.microsoft.com/office/drawing/2014/main" id="{13783AE4-BC3D-F1D6-6D1A-565460274763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스마트 물 공급량 조절장치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altLang="ko-KR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ENflow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9A022-A23B-136E-8DD3-0339D26D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341" y="1981200"/>
            <a:ext cx="5994346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CB201-1C31-835F-2BCE-FDBEE057CCFB}"/>
              </a:ext>
            </a:extLst>
          </p:cNvPr>
          <p:cNvSpPr txBox="1"/>
          <p:nvPr/>
        </p:nvSpPr>
        <p:spPr>
          <a:xfrm>
            <a:off x="534633" y="1752600"/>
            <a:ext cx="464820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pH, </a:t>
            </a:r>
            <a:r>
              <a:rPr lang="ko-KR" altLang="en-US" dirty="0" err="1"/>
              <a:t>전도도미터의</a:t>
            </a:r>
            <a:r>
              <a:rPr lang="ko-KR" altLang="en-US" dirty="0"/>
              <a:t> 데이터를 통한 인공지능 </a:t>
            </a:r>
            <a:r>
              <a:rPr lang="ko-KR" altLang="en-US" dirty="0" err="1"/>
              <a:t>물공급</a:t>
            </a:r>
            <a:r>
              <a:rPr lang="ko-KR" altLang="en-US" dirty="0"/>
              <a:t> 제어 장치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클라우드 기반 </a:t>
            </a:r>
            <a:r>
              <a:rPr lang="en-US" altLang="ko-KR" dirty="0"/>
              <a:t>pH, </a:t>
            </a:r>
            <a:r>
              <a:rPr lang="ko-KR" altLang="en-US" dirty="0" err="1"/>
              <a:t>전도도미터</a:t>
            </a:r>
            <a:r>
              <a:rPr lang="ko-KR" altLang="en-US" dirty="0"/>
              <a:t> 실시간 모니터링 및 제어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MES</a:t>
            </a:r>
            <a:r>
              <a:rPr lang="ko-KR" altLang="en-US" dirty="0"/>
              <a:t> 연동 관리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SCC, </a:t>
            </a:r>
            <a:r>
              <a:rPr lang="en-US" altLang="ko-KR" dirty="0" err="1"/>
              <a:t>Fastprint</a:t>
            </a:r>
            <a:r>
              <a:rPr lang="en-US" altLang="ko-KR" dirty="0"/>
              <a:t>, AVARY </a:t>
            </a:r>
            <a:r>
              <a:rPr lang="ko-KR" altLang="en-US" dirty="0"/>
              <a:t>등 선도 </a:t>
            </a:r>
            <a:r>
              <a:rPr lang="en-US" altLang="ko-KR" dirty="0"/>
              <a:t>PCB </a:t>
            </a:r>
            <a:r>
              <a:rPr lang="ko-KR" altLang="en-US" dirty="0"/>
              <a:t>기업에서 </a:t>
            </a:r>
            <a:r>
              <a:rPr lang="ko-KR" altLang="en-US" dirty="0" err="1"/>
              <a:t>채용중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15~50% </a:t>
            </a:r>
            <a:r>
              <a:rPr lang="ko-KR" altLang="en-US" dirty="0"/>
              <a:t>물공급량 절약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 err="1">
                <a:sym typeface="Wingdings" panose="05000000000000000000" pitchFamily="2" charset="2"/>
              </a:rPr>
              <a:t>폐수처리량</a:t>
            </a:r>
            <a:r>
              <a:rPr lang="ko-KR" altLang="en-US" dirty="0">
                <a:sym typeface="Wingdings" panose="05000000000000000000" pitchFamily="2" charset="2"/>
              </a:rPr>
              <a:t> 절약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2AC26B-4DC6-C9B6-7971-9531AF120F68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5613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제목 4">
            <a:extLst>
              <a:ext uri="{FF2B5EF4-FFF2-40B4-BE49-F238E27FC236}">
                <a16:creationId xmlns:a16="http://schemas.microsoft.com/office/drawing/2014/main" id="{EA4DB84F-C8D5-859C-509D-75E87C43C9D2}"/>
              </a:ext>
            </a:extLst>
          </p:cNvPr>
          <p:cNvSpPr txBox="1">
            <a:spLocks/>
          </p:cNvSpPr>
          <p:nvPr/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Filter</a:t>
            </a:r>
          </a:p>
          <a:p>
            <a:pPr algn="l"/>
            <a:r>
              <a:rPr lang="en-US" altLang="ko-KR" sz="2400" dirty="0"/>
              <a:t>Carbon filter : </a:t>
            </a:r>
            <a:r>
              <a:rPr lang="en-US" altLang="ko-KR" sz="2400" dirty="0" err="1"/>
              <a:t>Viafill</a:t>
            </a:r>
            <a:r>
              <a:rPr lang="en-US" altLang="ko-KR" sz="2400" dirty="0"/>
              <a:t>/Gold plating</a:t>
            </a:r>
          </a:p>
          <a:p>
            <a:pPr algn="l"/>
            <a:r>
              <a:rPr lang="en-US" altLang="ko-KR" sz="2400" dirty="0"/>
              <a:t>PP depth/Wound filter 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3580EC-D913-329A-15D4-3FE21A09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03413"/>
            <a:ext cx="1840537" cy="285117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9D52EDA-2342-04CA-E82E-03675166E064}"/>
              </a:ext>
            </a:extLst>
          </p:cNvPr>
          <p:cNvGrpSpPr>
            <a:grpSpLocks/>
          </p:cNvGrpSpPr>
          <p:nvPr/>
        </p:nvGrpSpPr>
        <p:grpSpPr bwMode="auto">
          <a:xfrm>
            <a:off x="4490720" y="1447800"/>
            <a:ext cx="7696200" cy="4864259"/>
            <a:chOff x="3080792" y="2492896"/>
            <a:chExt cx="6192688" cy="4175303"/>
          </a:xfrm>
        </p:grpSpPr>
        <p:pic>
          <p:nvPicPr>
            <p:cNvPr id="4" name="그림 6">
              <a:extLst>
                <a:ext uri="{FF2B5EF4-FFF2-40B4-BE49-F238E27FC236}">
                  <a16:creationId xmlns:a16="http://schemas.microsoft.com/office/drawing/2014/main" id="{B1CB9BFB-4064-5388-5CCA-F679A7827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92" y="2492896"/>
              <a:ext cx="6192688" cy="3827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62DFC0B4-B751-8D79-E5B3-53C085AAF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8904" y="6237312"/>
              <a:ext cx="6463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200"/>
                <a:t>一边型</a:t>
              </a:r>
              <a:endParaRPr lang="ko-KR" altLang="en-US" sz="1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688190-70D9-BB23-831D-FC2808FED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0992" y="6237312"/>
              <a:ext cx="8194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高品质</a:t>
              </a:r>
              <a:endParaRPr lang="en-US" altLang="zh-CN" sz="1100"/>
            </a:p>
            <a:p>
              <a:r>
                <a:rPr lang="en-US" altLang="ko-KR" sz="1100"/>
                <a:t>POP/PCB</a:t>
              </a:r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65B33F-1773-2EC8-8298-507929037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7096" y="6237312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镀镍</a:t>
              </a:r>
              <a:endParaRPr lang="ko-KR" altLang="en-US" sz="1100"/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13B8B5DA-0CCD-EBDE-9ACE-28BC31812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3200" y="6237312"/>
              <a:ext cx="6671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镀金</a:t>
              </a:r>
              <a:r>
                <a:rPr lang="en-US" altLang="zh-CN" sz="1100"/>
                <a:t>/</a:t>
              </a:r>
              <a:r>
                <a:rPr lang="zh-CN" altLang="en-US" sz="1100"/>
                <a:t>银</a:t>
              </a:r>
              <a:endParaRPr lang="en-US" altLang="zh-CN" sz="1100"/>
            </a:p>
            <a:p>
              <a:endParaRPr lang="ko-KR" altLang="en-US" sz="1100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B5BD839F-D825-10BB-AFA8-54071B17E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5288" y="6237312"/>
              <a:ext cx="7489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最后处理</a:t>
              </a:r>
              <a:endParaRPr lang="en-US" altLang="zh-CN" sz="1100"/>
            </a:p>
            <a:p>
              <a:endParaRPr lang="ko-KR" altLang="en-US" sz="1100"/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CDCD41F2-97E6-3CE4-8A67-B88EFBD12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9384" y="6237312"/>
              <a:ext cx="60785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zh-CN" altLang="en-US" sz="1100"/>
                <a:t>水处理</a:t>
              </a:r>
              <a:endParaRPr lang="en-US" altLang="zh-CN" sz="1100"/>
            </a:p>
            <a:p>
              <a:endParaRPr lang="ko-KR" altLang="en-US" sz="110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52BDBF9-823A-ED0C-BB42-FA8CDEB50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0" y="2008493"/>
            <a:ext cx="2344267" cy="337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DC2D50-0DD3-CFA8-3A48-8585643CBA86}"/>
              </a:ext>
            </a:extLst>
          </p:cNvPr>
          <p:cNvSpPr txBox="1"/>
          <p:nvPr/>
        </p:nvSpPr>
        <p:spPr>
          <a:xfrm>
            <a:off x="8901341" y="392939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accent1"/>
                </a:solidFill>
              </a:rPr>
              <a:t>최소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금흡착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587B3-2E27-6BAF-0C0D-382A03319485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0957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제목 4">
            <a:extLst>
              <a:ext uri="{FF2B5EF4-FFF2-40B4-BE49-F238E27FC236}">
                <a16:creationId xmlns:a16="http://schemas.microsoft.com/office/drawing/2014/main" id="{EA4DB84F-C8D5-859C-509D-75E87C43C9D2}"/>
              </a:ext>
            </a:extLst>
          </p:cNvPr>
          <p:cNvSpPr txBox="1">
            <a:spLocks/>
          </p:cNvSpPr>
          <p:nvPr/>
        </p:nvSpPr>
        <p:spPr>
          <a:xfrm>
            <a:off x="425541" y="-3794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Equipment Part – Filter</a:t>
            </a:r>
          </a:p>
          <a:p>
            <a:pPr algn="l"/>
            <a:r>
              <a:rPr lang="en-US" altLang="ko-KR" sz="2400" dirty="0"/>
              <a:t>Carbon filter : </a:t>
            </a:r>
            <a:r>
              <a:rPr lang="en-US" altLang="ko-KR" sz="2400" dirty="0" err="1"/>
              <a:t>Viafill</a:t>
            </a:r>
            <a:r>
              <a:rPr lang="en-US" altLang="ko-KR" sz="2400" dirty="0"/>
              <a:t>/Gold plating</a:t>
            </a:r>
          </a:p>
          <a:p>
            <a:pPr algn="l"/>
            <a:r>
              <a:rPr lang="en-US" altLang="ko-KR" sz="2400" dirty="0"/>
              <a:t>PP depth/Wound filter/membrane filter/ filter bag/tank </a:t>
            </a:r>
            <a:endParaRPr lang="ko-KR" altLang="en-US" sz="2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E83210E-B6AE-3CF8-8457-234818BD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495" y="1603561"/>
            <a:ext cx="1371600" cy="20186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CE8C91C-2D20-3B3D-9C9D-D3219DC0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3" y="1574018"/>
            <a:ext cx="7266460" cy="402683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EB2198-3FF4-0906-A9BD-2598C6EDD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720" y="1574018"/>
            <a:ext cx="3024000" cy="2016000"/>
          </a:xfrm>
          <a:prstGeom prst="rect">
            <a:avLst/>
          </a:prstGeom>
        </p:spPr>
      </p:pic>
      <p:sp>
        <p:nvSpPr>
          <p:cNvPr id="35" name="AutoShape 4">
            <a:extLst>
              <a:ext uri="{FF2B5EF4-FFF2-40B4-BE49-F238E27FC236}">
                <a16:creationId xmlns:a16="http://schemas.microsoft.com/office/drawing/2014/main" id="{CDA1D1C1-F076-E88F-0E66-BB07D1B22B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DA9324E-4BDC-836F-1B6A-222937998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765415"/>
            <a:ext cx="2857500" cy="1905000"/>
          </a:xfrm>
          <a:prstGeom prst="rect">
            <a:avLst/>
          </a:prstGeom>
        </p:spPr>
      </p:pic>
      <p:sp>
        <p:nvSpPr>
          <p:cNvPr id="37" name="AutoShape 6">
            <a:extLst>
              <a:ext uri="{FF2B5EF4-FFF2-40B4-BE49-F238E27FC236}">
                <a16:creationId xmlns:a16="http://schemas.microsoft.com/office/drawing/2014/main" id="{BED6340E-6958-8BED-92C5-89BA22D37D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6DD68E1-F8E2-3A36-1B4D-17F84F16FF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33" r="15333"/>
          <a:stretch/>
        </p:blipFill>
        <p:spPr>
          <a:xfrm>
            <a:off x="10134600" y="3765415"/>
            <a:ext cx="1981200" cy="1905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09DF1F-635F-DA10-1C42-21625FBE4D47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99087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-2701"/>
            <a:ext cx="9394825" cy="8921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항균필터 </a:t>
            </a:r>
            <a:r>
              <a:rPr lang="en-US" altLang="ko-KR" sz="5400" b="1" kern="1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Nano-</a:t>
            </a:r>
            <a:r>
              <a:rPr lang="en-US" altLang="ko-KR" sz="5400" b="1" kern="1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CuPrum</a:t>
            </a:r>
            <a:endParaRPr lang="en-US" altLang="ko-KR" sz="5400" b="1" kern="1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44518B-3286-401B-4387-A9675D903C6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" y="1447800"/>
            <a:ext cx="2723289" cy="4516120"/>
            <a:chOff x="404114" y="1191895"/>
            <a:chExt cx="3429001" cy="56864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CC565DF-63C7-EAB2-7E03-E912BE88F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235"/>
            <a:stretch/>
          </p:blipFill>
          <p:spPr>
            <a:xfrm>
              <a:off x="3048000" y="1191895"/>
              <a:ext cx="785115" cy="56864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D7CE51A-72DB-0B11-7CE6-4C0B35824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114" y="2463032"/>
              <a:ext cx="2679445" cy="2609979"/>
            </a:xfrm>
            <a:prstGeom prst="rect">
              <a:avLst/>
            </a:prstGeom>
            <a:scene3d>
              <a:camera prst="perspectiveHeroicExtremeRightFacing"/>
              <a:lightRig rig="threePt" dir="t"/>
            </a:scene3d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02F88A-B7C0-2E78-1FBB-EB1A61E67460}"/>
              </a:ext>
            </a:extLst>
          </p:cNvPr>
          <p:cNvSpPr txBox="1"/>
          <p:nvPr/>
        </p:nvSpPr>
        <p:spPr>
          <a:xfrm>
            <a:off x="381000" y="834411"/>
            <a:ext cx="84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 </a:t>
            </a:r>
            <a:r>
              <a:rPr lang="ko-KR" altLang="en-US" sz="1600" dirty="0"/>
              <a:t>필터에 항균물질 함침 가공</a:t>
            </a:r>
            <a:r>
              <a:rPr lang="en-US" altLang="ko-KR" sz="1600" dirty="0"/>
              <a:t>, </a:t>
            </a:r>
            <a:r>
              <a:rPr lang="ko-KR" altLang="en-US" sz="1600" dirty="0"/>
              <a:t>필터성능변화없이 </a:t>
            </a:r>
            <a:r>
              <a:rPr lang="en-US" altLang="ko-KR" sz="1600" dirty="0"/>
              <a:t>99% </a:t>
            </a:r>
            <a:r>
              <a:rPr lang="ko-KR" altLang="en-US" sz="1600" dirty="0"/>
              <a:t>박테리아</a:t>
            </a:r>
            <a:r>
              <a:rPr lang="en-US" altLang="ko-KR" sz="1600" dirty="0"/>
              <a:t>, </a:t>
            </a:r>
            <a:r>
              <a:rPr lang="ko-KR" altLang="en-US" sz="1600" dirty="0"/>
              <a:t>곰팡이제거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6EADCB4-86C4-2002-AF37-6B73B19AF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876008"/>
            <a:ext cx="6776805" cy="245807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74625C-7935-4D89-C4E5-EE992BB7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1296302"/>
            <a:ext cx="6761565" cy="25376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8ECCE1-2949-503F-A41C-1CF35127F630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-2701"/>
            <a:ext cx="9394825" cy="8921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디지털 유량계</a:t>
            </a:r>
            <a:r>
              <a:rPr lang="en-US" altLang="ko-KR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5400" b="1" kern="1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2F88A-B7C0-2E78-1FBB-EB1A61E67460}"/>
              </a:ext>
            </a:extLst>
          </p:cNvPr>
          <p:cNvSpPr txBox="1"/>
          <p:nvPr/>
        </p:nvSpPr>
        <p:spPr>
          <a:xfrm>
            <a:off x="406400" y="641109"/>
            <a:ext cx="919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초음파 </a:t>
            </a:r>
            <a:r>
              <a:rPr lang="ko-KR" altLang="en-US" sz="1600" dirty="0" err="1"/>
              <a:t>비접촉</a:t>
            </a:r>
            <a:r>
              <a:rPr lang="ko-KR" altLang="en-US" sz="1600" dirty="0"/>
              <a:t> 유량계 </a:t>
            </a:r>
            <a:r>
              <a:rPr lang="en-US" altLang="ko-KR" sz="1600" dirty="0"/>
              <a:t>– </a:t>
            </a:r>
            <a:r>
              <a:rPr lang="ko-KR" altLang="en-US" sz="1600" dirty="0"/>
              <a:t>배관 개조 없이 기존 배관위에 설치</a:t>
            </a:r>
            <a:r>
              <a:rPr lang="en-US" altLang="ko-KR" sz="1600" dirty="0"/>
              <a:t>, </a:t>
            </a:r>
            <a:r>
              <a:rPr lang="ko-KR" altLang="en-US" sz="1600" dirty="0"/>
              <a:t>현장유량 모니터링 및 </a:t>
            </a:r>
            <a:r>
              <a:rPr lang="en-US" altLang="ko-KR" sz="1600" dirty="0"/>
              <a:t>RS485</a:t>
            </a:r>
            <a:r>
              <a:rPr lang="ko-KR" altLang="en-US" sz="1600" dirty="0"/>
              <a:t>통신 지원</a:t>
            </a:r>
            <a:endParaRPr lang="en-US" altLang="ko-KR" sz="1600" dirty="0"/>
          </a:p>
          <a:p>
            <a:r>
              <a:rPr lang="en-US" altLang="ko-KR" sz="1600" dirty="0"/>
              <a:t>IP54 </a:t>
            </a:r>
            <a:r>
              <a:rPr lang="ko-KR" altLang="en-US" sz="1600" dirty="0"/>
              <a:t>방수</a:t>
            </a:r>
            <a:r>
              <a:rPr lang="en-US" altLang="ko-KR" sz="1600" dirty="0"/>
              <a:t>, </a:t>
            </a:r>
            <a:r>
              <a:rPr lang="ko-KR" altLang="en-US" sz="1600" dirty="0"/>
              <a:t>내약품성 </a:t>
            </a:r>
            <a:r>
              <a:rPr lang="ko-KR" altLang="en-US" sz="1600" dirty="0" err="1"/>
              <a:t>아노다이징</a:t>
            </a:r>
            <a:r>
              <a:rPr lang="ko-KR" altLang="en-US" sz="1600" dirty="0"/>
              <a:t> 표면처리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8ECCE1-2949-503F-A41C-1CF35127F630}"/>
              </a:ext>
            </a:extLst>
          </p:cNvPr>
          <p:cNvSpPr/>
          <p:nvPr/>
        </p:nvSpPr>
        <p:spPr>
          <a:xfrm>
            <a:off x="0" y="-2701"/>
            <a:ext cx="304800" cy="12876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59058B-6D9C-AC4E-B4A0-A4E437356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1"/>
          <a:stretch/>
        </p:blipFill>
        <p:spPr>
          <a:xfrm>
            <a:off x="152400" y="1284920"/>
            <a:ext cx="3200400" cy="496100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969FFD1-43C6-1385-22CC-EED2EAB60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618"/>
          <a:stretch/>
        </p:blipFill>
        <p:spPr>
          <a:xfrm>
            <a:off x="3667474" y="4108637"/>
            <a:ext cx="1937668" cy="148821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3D46154-6282-AABE-FD39-45B316D0D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509757" y="1620757"/>
            <a:ext cx="2253103" cy="19376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7A943A4-7EA4-738E-7E80-278532EDE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514" y="4113716"/>
            <a:ext cx="1937668" cy="14882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0CFD64F-79CE-103E-49DD-93D6DF31E3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32"/>
          <a:stretch/>
        </p:blipFill>
        <p:spPr>
          <a:xfrm rot="16200000">
            <a:off x="5628117" y="1605518"/>
            <a:ext cx="2253105" cy="193766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5D0CDD8-DCB9-4178-7811-FE87B85072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526"/>
          <a:stretch/>
        </p:blipFill>
        <p:spPr>
          <a:xfrm>
            <a:off x="7822914" y="4135980"/>
            <a:ext cx="1937669" cy="14608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461FA7F-39CD-8780-109E-F9CA61869E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107"/>
          <a:stretch/>
        </p:blipFill>
        <p:spPr>
          <a:xfrm rot="16200000">
            <a:off x="7680438" y="1605518"/>
            <a:ext cx="2253105" cy="19376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C58D5CC-FA87-ECF9-3A2E-289F602AF316}"/>
              </a:ext>
            </a:extLst>
          </p:cNvPr>
          <p:cNvSpPr txBox="1"/>
          <p:nvPr/>
        </p:nvSpPr>
        <p:spPr>
          <a:xfrm>
            <a:off x="3657600" y="5753155"/>
            <a:ext cx="800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테스트일자 : 2024년7월28일</a:t>
            </a:r>
            <a:r>
              <a:rPr lang="en-US" altLang="ko-KR" dirty="0"/>
              <a:t>, </a:t>
            </a:r>
            <a:r>
              <a:rPr lang="ko-KR" altLang="en-US" dirty="0"/>
              <a:t>디지털유량계</a:t>
            </a:r>
            <a:r>
              <a:rPr lang="en-US" altLang="ko-KR" dirty="0"/>
              <a:t>/</a:t>
            </a:r>
            <a:r>
              <a:rPr lang="ko-KR" altLang="en-US" dirty="0"/>
              <a:t>아날로그유량계 오차 </a:t>
            </a:r>
            <a:r>
              <a:rPr lang="en-US" altLang="ko-KR" dirty="0"/>
              <a:t>2% </a:t>
            </a:r>
            <a:r>
              <a:rPr lang="ko-KR" altLang="en-US" dirty="0"/>
              <a:t>내외</a:t>
            </a:r>
            <a:endParaRPr lang="en-US" altLang="ko-KR" dirty="0"/>
          </a:p>
          <a:p>
            <a:r>
              <a:rPr lang="en-US" altLang="ko-KR" sz="1400" dirty="0"/>
              <a:t>M</a:t>
            </a:r>
            <a:r>
              <a:rPr lang="ko-KR" altLang="en-US" sz="1400" dirty="0"/>
              <a:t> 사 연구소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A3910EC-3FE3-9726-1BE6-8BEBBA5A9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61" y="4118797"/>
            <a:ext cx="1921215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E790FC9-5786-CA78-613B-3F5151CEE8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469" r="23974"/>
          <a:stretch/>
        </p:blipFill>
        <p:spPr>
          <a:xfrm rot="16200000">
            <a:off x="9724703" y="1613572"/>
            <a:ext cx="2268345" cy="19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809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8B227D-D0CC-F436-81C6-134B45304D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08550" y="1365250"/>
            <a:ext cx="7283450" cy="171608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6000" b="1" dirty="0" err="1">
                <a:solidFill>
                  <a:schemeClr val="bg1"/>
                </a:solidFill>
              </a:rPr>
              <a:t>EnCycle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Solution</a:t>
            </a:r>
          </a:p>
          <a:p>
            <a:pPr marL="0" indent="0" algn="ctr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폐수내 금속회수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폐수비용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물소모량절약 솔루션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1D4A09-6680-CDF3-3F85-9C7D40A94966}"/>
              </a:ext>
            </a:extLst>
          </p:cNvPr>
          <p:cNvGrpSpPr/>
          <p:nvPr/>
        </p:nvGrpSpPr>
        <p:grpSpPr>
          <a:xfrm>
            <a:off x="1143000" y="1143000"/>
            <a:ext cx="3068653" cy="4761564"/>
            <a:chOff x="3027347" y="1196652"/>
            <a:chExt cx="3068653" cy="476156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7E5BC79-37DD-93AA-6013-1B0BE2781190}"/>
                </a:ext>
              </a:extLst>
            </p:cNvPr>
            <p:cNvSpPr/>
            <p:nvPr/>
          </p:nvSpPr>
          <p:spPr>
            <a:xfrm flipH="1">
              <a:off x="4803286" y="1196652"/>
              <a:ext cx="1292714" cy="1291524"/>
            </a:xfrm>
            <a:custGeom>
              <a:avLst/>
              <a:gdLst>
                <a:gd name="connsiteX0" fmla="*/ 826188 w 1857200"/>
                <a:gd name="connsiteY0" fmla="*/ 1242524 h 1855491"/>
                <a:gd name="connsiteX1" fmla="*/ 714639 w 1857200"/>
                <a:gd name="connsiteY1" fmla="*/ 1349619 h 1855491"/>
                <a:gd name="connsiteX2" fmla="*/ 822797 w 1857200"/>
                <a:gd name="connsiteY2" fmla="*/ 1461776 h 1855491"/>
                <a:gd name="connsiteX3" fmla="*/ 936118 w 1857200"/>
                <a:gd name="connsiteY3" fmla="*/ 1355996 h 1855491"/>
                <a:gd name="connsiteX4" fmla="*/ 826188 w 1857200"/>
                <a:gd name="connsiteY4" fmla="*/ 1242524 h 1855491"/>
                <a:gd name="connsiteX5" fmla="*/ 1162658 w 1857200"/>
                <a:gd name="connsiteY5" fmla="*/ 1188369 h 1855491"/>
                <a:gd name="connsiteX6" fmla="*/ 1051665 w 1857200"/>
                <a:gd name="connsiteY6" fmla="*/ 1304068 h 1855491"/>
                <a:gd name="connsiteX7" fmla="*/ 1162354 w 1857200"/>
                <a:gd name="connsiteY7" fmla="*/ 1405394 h 1855491"/>
                <a:gd name="connsiteX8" fmla="*/ 1268893 w 1857200"/>
                <a:gd name="connsiteY8" fmla="*/ 1297134 h 1855491"/>
                <a:gd name="connsiteX9" fmla="*/ 1162658 w 1857200"/>
                <a:gd name="connsiteY9" fmla="*/ 1188369 h 1855491"/>
                <a:gd name="connsiteX10" fmla="*/ 545543 w 1857200"/>
                <a:gd name="connsiteY10" fmla="*/ 1041492 h 1855491"/>
                <a:gd name="connsiteX11" fmla="*/ 439865 w 1857200"/>
                <a:gd name="connsiteY11" fmla="*/ 1155015 h 1855491"/>
                <a:gd name="connsiteX12" fmla="*/ 554502 w 1857200"/>
                <a:gd name="connsiteY12" fmla="*/ 1262010 h 1855491"/>
                <a:gd name="connsiteX13" fmla="*/ 659471 w 1857200"/>
                <a:gd name="connsiteY13" fmla="*/ 1149600 h 1855491"/>
                <a:gd name="connsiteX14" fmla="*/ 545543 w 1857200"/>
                <a:gd name="connsiteY14" fmla="*/ 1041492 h 1855491"/>
                <a:gd name="connsiteX15" fmla="*/ 1358881 w 1857200"/>
                <a:gd name="connsiteY15" fmla="*/ 906661 h 1855491"/>
                <a:gd name="connsiteX16" fmla="*/ 1249660 w 1857200"/>
                <a:gd name="connsiteY16" fmla="*/ 1018211 h 1855491"/>
                <a:gd name="connsiteX17" fmla="*/ 1357059 w 1857200"/>
                <a:gd name="connsiteY17" fmla="*/ 1130469 h 1855491"/>
                <a:gd name="connsiteX18" fmla="*/ 1468761 w 1857200"/>
                <a:gd name="connsiteY18" fmla="*/ 1019071 h 1855491"/>
                <a:gd name="connsiteX19" fmla="*/ 1358881 w 1857200"/>
                <a:gd name="connsiteY19" fmla="*/ 906661 h 1855491"/>
                <a:gd name="connsiteX20" fmla="*/ 492907 w 1857200"/>
                <a:gd name="connsiteY20" fmla="*/ 705832 h 1855491"/>
                <a:gd name="connsiteX21" fmla="*/ 381914 w 1857200"/>
                <a:gd name="connsiteY21" fmla="*/ 816470 h 1855491"/>
                <a:gd name="connsiteX22" fmla="*/ 489769 w 1857200"/>
                <a:gd name="connsiteY22" fmla="*/ 924983 h 1855491"/>
                <a:gd name="connsiteX23" fmla="*/ 602938 w 1857200"/>
                <a:gd name="connsiteY23" fmla="*/ 818748 h 1855491"/>
                <a:gd name="connsiteX24" fmla="*/ 492907 w 1857200"/>
                <a:gd name="connsiteY24" fmla="*/ 705832 h 1855491"/>
                <a:gd name="connsiteX25" fmla="*/ 927817 w 1857200"/>
                <a:gd name="connsiteY25" fmla="*/ 661344 h 1855491"/>
                <a:gd name="connsiteX26" fmla="*/ 668531 w 1857200"/>
                <a:gd name="connsiteY26" fmla="*/ 917796 h 1855491"/>
                <a:gd name="connsiteX27" fmla="*/ 924376 w 1857200"/>
                <a:gd name="connsiteY27" fmla="*/ 1176424 h 1855491"/>
                <a:gd name="connsiteX28" fmla="*/ 1185029 w 1857200"/>
                <a:gd name="connsiteY28" fmla="*/ 915822 h 1855491"/>
                <a:gd name="connsiteX29" fmla="*/ 927817 w 1857200"/>
                <a:gd name="connsiteY29" fmla="*/ 661344 h 1855491"/>
                <a:gd name="connsiteX30" fmla="*/ 1302702 w 1857200"/>
                <a:gd name="connsiteY30" fmla="*/ 574089 h 1855491"/>
                <a:gd name="connsiteX31" fmla="*/ 1195303 w 1857200"/>
                <a:gd name="connsiteY31" fmla="*/ 682399 h 1855491"/>
                <a:gd name="connsiteX32" fmla="*/ 1309231 w 1857200"/>
                <a:gd name="connsiteY32" fmla="*/ 796074 h 1855491"/>
                <a:gd name="connsiteX33" fmla="*/ 1414049 w 1857200"/>
                <a:gd name="connsiteY33" fmla="*/ 687156 h 1855491"/>
                <a:gd name="connsiteX34" fmla="*/ 1302702 w 1857200"/>
                <a:gd name="connsiteY34" fmla="*/ 574089 h 1855491"/>
                <a:gd name="connsiteX35" fmla="*/ 695356 w 1857200"/>
                <a:gd name="connsiteY35" fmla="*/ 428427 h 1855491"/>
                <a:gd name="connsiteX36" fmla="*/ 584160 w 1857200"/>
                <a:gd name="connsiteY36" fmla="*/ 542051 h 1855491"/>
                <a:gd name="connsiteX37" fmla="*/ 695254 w 1857200"/>
                <a:gd name="connsiteY37" fmla="*/ 649197 h 1855491"/>
                <a:gd name="connsiteX38" fmla="*/ 803412 w 1857200"/>
                <a:gd name="connsiteY38" fmla="*/ 535876 h 1855491"/>
                <a:gd name="connsiteX39" fmla="*/ 695356 w 1857200"/>
                <a:gd name="connsiteY39" fmla="*/ 428427 h 1855491"/>
                <a:gd name="connsiteX40" fmla="*/ 1029497 w 1857200"/>
                <a:gd name="connsiteY40" fmla="*/ 372095 h 1855491"/>
                <a:gd name="connsiteX41" fmla="*/ 920631 w 1857200"/>
                <a:gd name="connsiteY41" fmla="*/ 478533 h 1855491"/>
                <a:gd name="connsiteX42" fmla="*/ 1029042 w 1857200"/>
                <a:gd name="connsiteY42" fmla="*/ 593878 h 1855491"/>
                <a:gd name="connsiteX43" fmla="*/ 1141148 w 1857200"/>
                <a:gd name="connsiteY43" fmla="*/ 484201 h 1855491"/>
                <a:gd name="connsiteX44" fmla="*/ 1029497 w 1857200"/>
                <a:gd name="connsiteY44" fmla="*/ 372095 h 1855491"/>
                <a:gd name="connsiteX45" fmla="*/ 942191 w 1857200"/>
                <a:gd name="connsiteY45" fmla="*/ 289193 h 1855491"/>
                <a:gd name="connsiteX46" fmla="*/ 1554143 w 1857200"/>
                <a:gd name="connsiteY46" fmla="*/ 912633 h 1855491"/>
                <a:gd name="connsiteX47" fmla="*/ 928880 w 1857200"/>
                <a:gd name="connsiteY47" fmla="*/ 1539617 h 1855491"/>
                <a:gd name="connsiteX48" fmla="*/ 300378 w 1857200"/>
                <a:gd name="connsiteY48" fmla="*/ 910154 h 1855491"/>
                <a:gd name="connsiteX49" fmla="*/ 942191 w 1857200"/>
                <a:gd name="connsiteY49" fmla="*/ 289193 h 1855491"/>
                <a:gd name="connsiteX50" fmla="*/ 923111 w 1857200"/>
                <a:gd name="connsiteY50" fmla="*/ 257358 h 1855491"/>
                <a:gd name="connsiteX51" fmla="*/ 265709 w 1857200"/>
                <a:gd name="connsiteY51" fmla="*/ 920428 h 1855491"/>
                <a:gd name="connsiteX52" fmla="*/ 928779 w 1857200"/>
                <a:gd name="connsiteY52" fmla="*/ 1577678 h 1855491"/>
                <a:gd name="connsiteX53" fmla="*/ 1586232 w 1857200"/>
                <a:gd name="connsiteY53" fmla="*/ 912381 h 1855491"/>
                <a:gd name="connsiteX54" fmla="*/ 923111 w 1857200"/>
                <a:gd name="connsiteY54" fmla="*/ 257358 h 1855491"/>
                <a:gd name="connsiteX55" fmla="*/ 974128 w 1857200"/>
                <a:gd name="connsiteY55" fmla="*/ 96 h 1855491"/>
                <a:gd name="connsiteX56" fmla="*/ 1064673 w 1857200"/>
                <a:gd name="connsiteY56" fmla="*/ 8447 h 1855491"/>
                <a:gd name="connsiteX57" fmla="*/ 1091143 w 1857200"/>
                <a:gd name="connsiteY57" fmla="*/ 33702 h 1855491"/>
                <a:gd name="connsiteX58" fmla="*/ 1105517 w 1857200"/>
                <a:gd name="connsiteY58" fmla="*/ 143126 h 1855491"/>
                <a:gd name="connsiteX59" fmla="*/ 1146867 w 1857200"/>
                <a:gd name="connsiteY59" fmla="*/ 194345 h 1855491"/>
                <a:gd name="connsiteX60" fmla="*/ 1258417 w 1857200"/>
                <a:gd name="connsiteY60" fmla="*/ 226484 h 1855491"/>
                <a:gd name="connsiteX61" fmla="*/ 1288177 w 1857200"/>
                <a:gd name="connsiteY61" fmla="*/ 218386 h 1855491"/>
                <a:gd name="connsiteX62" fmla="*/ 1382922 w 1857200"/>
                <a:gd name="connsiteY62" fmla="*/ 127639 h 1855491"/>
                <a:gd name="connsiteX63" fmla="*/ 1418402 w 1857200"/>
                <a:gd name="connsiteY63" fmla="*/ 126626 h 1855491"/>
                <a:gd name="connsiteX64" fmla="*/ 1488904 w 1857200"/>
                <a:gd name="connsiteY64" fmla="*/ 175619 h 1855491"/>
                <a:gd name="connsiteX65" fmla="*/ 1507429 w 1857200"/>
                <a:gd name="connsiteY65" fmla="*/ 231292 h 1855491"/>
                <a:gd name="connsiteX66" fmla="*/ 1459600 w 1857200"/>
                <a:gd name="connsiteY66" fmla="*/ 327759 h 1855491"/>
                <a:gd name="connsiteX67" fmla="*/ 1461118 w 1857200"/>
                <a:gd name="connsiteY67" fmla="*/ 372146 h 1855491"/>
                <a:gd name="connsiteX68" fmla="*/ 1557282 w 1857200"/>
                <a:gd name="connsiteY68" fmla="*/ 486276 h 1855491"/>
                <a:gd name="connsiteX69" fmla="*/ 1584106 w 1857200"/>
                <a:gd name="connsiteY69" fmla="*/ 494375 h 1855491"/>
                <a:gd name="connsiteX70" fmla="*/ 1711446 w 1857200"/>
                <a:gd name="connsiteY70" fmla="*/ 461983 h 1855491"/>
                <a:gd name="connsiteX71" fmla="*/ 1752898 w 1857200"/>
                <a:gd name="connsiteY71" fmla="*/ 479899 h 1855491"/>
                <a:gd name="connsiteX72" fmla="*/ 1791059 w 1857200"/>
                <a:gd name="connsiteY72" fmla="*/ 567914 h 1855491"/>
                <a:gd name="connsiteX73" fmla="*/ 1784884 w 1857200"/>
                <a:gd name="connsiteY73" fmla="*/ 596054 h 1855491"/>
                <a:gd name="connsiteX74" fmla="*/ 1671817 w 1857200"/>
                <a:gd name="connsiteY74" fmla="*/ 672529 h 1855491"/>
                <a:gd name="connsiteX75" fmla="*/ 1660227 w 1857200"/>
                <a:gd name="connsiteY75" fmla="*/ 693027 h 1855491"/>
                <a:gd name="connsiteX76" fmla="*/ 1692112 w 1857200"/>
                <a:gd name="connsiteY76" fmla="*/ 864400 h 1855491"/>
                <a:gd name="connsiteX77" fmla="*/ 1711750 w 1857200"/>
                <a:gd name="connsiteY77" fmla="*/ 878673 h 1855491"/>
                <a:gd name="connsiteX78" fmla="*/ 1820870 w 1857200"/>
                <a:gd name="connsiteY78" fmla="*/ 909091 h 1855491"/>
                <a:gd name="connsiteX79" fmla="*/ 1856501 w 1857200"/>
                <a:gd name="connsiteY79" fmla="*/ 969269 h 1855491"/>
                <a:gd name="connsiteX80" fmla="*/ 1850427 w 1857200"/>
                <a:gd name="connsiteY80" fmla="*/ 1039822 h 1855491"/>
                <a:gd name="connsiteX81" fmla="*/ 1814391 w 1857200"/>
                <a:gd name="connsiteY81" fmla="*/ 1076314 h 1855491"/>
                <a:gd name="connsiteX82" fmla="*/ 1675562 w 1857200"/>
                <a:gd name="connsiteY82" fmla="*/ 1086031 h 1855491"/>
                <a:gd name="connsiteX83" fmla="*/ 1612499 w 1857200"/>
                <a:gd name="connsiteY83" fmla="*/ 1261757 h 1855491"/>
                <a:gd name="connsiteX84" fmla="*/ 1710940 w 1857200"/>
                <a:gd name="connsiteY84" fmla="*/ 1360855 h 1855491"/>
                <a:gd name="connsiteX85" fmla="*/ 1714888 w 1857200"/>
                <a:gd name="connsiteY85" fmla="*/ 1415112 h 1855491"/>
                <a:gd name="connsiteX86" fmla="*/ 1668173 w 1857200"/>
                <a:gd name="connsiteY86" fmla="*/ 1484096 h 1855491"/>
                <a:gd name="connsiteX87" fmla="*/ 1622470 w 1857200"/>
                <a:gd name="connsiteY87" fmla="*/ 1500241 h 1855491"/>
                <a:gd name="connsiteX88" fmla="*/ 1517500 w 1857200"/>
                <a:gd name="connsiteY88" fmla="*/ 1451400 h 1855491"/>
                <a:gd name="connsiteX89" fmla="*/ 1472607 w 1857200"/>
                <a:gd name="connsiteY89" fmla="*/ 1453425 h 1855491"/>
                <a:gd name="connsiteX90" fmla="*/ 1363892 w 1857200"/>
                <a:gd name="connsiteY90" fmla="*/ 1544223 h 1855491"/>
                <a:gd name="connsiteX91" fmla="*/ 1353669 w 1857200"/>
                <a:gd name="connsiteY91" fmla="*/ 1589774 h 1855491"/>
                <a:gd name="connsiteX92" fmla="*/ 1383935 w 1857200"/>
                <a:gd name="connsiteY92" fmla="*/ 1711800 h 1855491"/>
                <a:gd name="connsiteX93" fmla="*/ 1359438 w 1857200"/>
                <a:gd name="connsiteY93" fmla="*/ 1751227 h 1855491"/>
                <a:gd name="connsiteX94" fmla="*/ 1288025 w 1857200"/>
                <a:gd name="connsiteY94" fmla="*/ 1783467 h 1855491"/>
                <a:gd name="connsiteX95" fmla="*/ 1242271 w 1857200"/>
                <a:gd name="connsiteY95" fmla="*/ 1775217 h 1855491"/>
                <a:gd name="connsiteX96" fmla="*/ 1175868 w 1857200"/>
                <a:gd name="connsiteY96" fmla="*/ 1667109 h 1855491"/>
                <a:gd name="connsiteX97" fmla="*/ 1137656 w 1857200"/>
                <a:gd name="connsiteY97" fmla="*/ 1657341 h 1855491"/>
                <a:gd name="connsiteX98" fmla="*/ 988603 w 1857200"/>
                <a:gd name="connsiteY98" fmla="*/ 1684773 h 1855491"/>
                <a:gd name="connsiteX99" fmla="*/ 962841 w 1857200"/>
                <a:gd name="connsiteY99" fmla="*/ 1716608 h 1855491"/>
                <a:gd name="connsiteX100" fmla="*/ 935308 w 1857200"/>
                <a:gd name="connsiteY100" fmla="*/ 1828512 h 1855491"/>
                <a:gd name="connsiteX101" fmla="*/ 892237 w 1857200"/>
                <a:gd name="connsiteY101" fmla="*/ 1855083 h 1855491"/>
                <a:gd name="connsiteX102" fmla="*/ 811612 w 1857200"/>
                <a:gd name="connsiteY102" fmla="*/ 1848301 h 1855491"/>
                <a:gd name="connsiteX103" fmla="*/ 778917 w 1857200"/>
                <a:gd name="connsiteY103" fmla="*/ 1822185 h 1855491"/>
                <a:gd name="connsiteX104" fmla="*/ 763379 w 1857200"/>
                <a:gd name="connsiteY104" fmla="*/ 1707852 h 1855491"/>
                <a:gd name="connsiteX105" fmla="*/ 730126 w 1857200"/>
                <a:gd name="connsiteY105" fmla="*/ 1659417 h 1855491"/>
                <a:gd name="connsiteX106" fmla="*/ 603242 w 1857200"/>
                <a:gd name="connsiteY106" fmla="*/ 1616497 h 1855491"/>
                <a:gd name="connsiteX107" fmla="*/ 564220 w 1857200"/>
                <a:gd name="connsiteY107" fmla="*/ 1626215 h 1855491"/>
                <a:gd name="connsiteX108" fmla="*/ 481266 w 1857200"/>
                <a:gd name="connsiteY108" fmla="*/ 1710889 h 1855491"/>
                <a:gd name="connsiteX109" fmla="*/ 436677 w 1857200"/>
                <a:gd name="connsiteY109" fmla="*/ 1712104 h 1855491"/>
                <a:gd name="connsiteX110" fmla="*/ 371944 w 1857200"/>
                <a:gd name="connsiteY110" fmla="*/ 1667919 h 1855491"/>
                <a:gd name="connsiteX111" fmla="*/ 355849 w 1857200"/>
                <a:gd name="connsiteY111" fmla="*/ 1601870 h 1855491"/>
                <a:gd name="connsiteX112" fmla="*/ 404488 w 1857200"/>
                <a:gd name="connsiteY112" fmla="*/ 1513249 h 1855491"/>
                <a:gd name="connsiteX113" fmla="*/ 401502 w 1857200"/>
                <a:gd name="connsiteY113" fmla="*/ 1474429 h 1855491"/>
                <a:gd name="connsiteX114" fmla="*/ 298658 w 1857200"/>
                <a:gd name="connsiteY114" fmla="*/ 1356199 h 1855491"/>
                <a:gd name="connsiteX115" fmla="*/ 277350 w 1857200"/>
                <a:gd name="connsiteY115" fmla="*/ 1352454 h 1855491"/>
                <a:gd name="connsiteX116" fmla="*/ 178605 w 1857200"/>
                <a:gd name="connsiteY116" fmla="*/ 1383226 h 1855491"/>
                <a:gd name="connsiteX117" fmla="*/ 98790 w 1857200"/>
                <a:gd name="connsiteY117" fmla="*/ 1337169 h 1855491"/>
                <a:gd name="connsiteX118" fmla="*/ 76015 w 1857200"/>
                <a:gd name="connsiteY118" fmla="*/ 1286455 h 1855491"/>
                <a:gd name="connsiteX119" fmla="*/ 83859 w 1857200"/>
                <a:gd name="connsiteY119" fmla="*/ 1238222 h 1855491"/>
                <a:gd name="connsiteX120" fmla="*/ 172836 w 1857200"/>
                <a:gd name="connsiteY120" fmla="*/ 1173033 h 1855491"/>
                <a:gd name="connsiteX121" fmla="*/ 196522 w 1857200"/>
                <a:gd name="connsiteY121" fmla="*/ 1129203 h 1855491"/>
                <a:gd name="connsiteX122" fmla="*/ 172734 w 1857200"/>
                <a:gd name="connsiteY122" fmla="*/ 997308 h 1855491"/>
                <a:gd name="connsiteX123" fmla="*/ 138824 w 1857200"/>
                <a:gd name="connsiteY123" fmla="*/ 962132 h 1855491"/>
                <a:gd name="connsiteX124" fmla="*/ 26111 w 1857200"/>
                <a:gd name="connsiteY124" fmla="*/ 933840 h 1855491"/>
                <a:gd name="connsiteX125" fmla="*/ 96 w 1857200"/>
                <a:gd name="connsiteY125" fmla="*/ 899576 h 1855491"/>
                <a:gd name="connsiteX126" fmla="*/ 7992 w 1857200"/>
                <a:gd name="connsiteY126" fmla="*/ 801287 h 1855491"/>
                <a:gd name="connsiteX127" fmla="*/ 51569 w 1857200"/>
                <a:gd name="connsiteY127" fmla="*/ 771324 h 1855491"/>
                <a:gd name="connsiteX128" fmla="*/ 160233 w 1857200"/>
                <a:gd name="connsiteY128" fmla="*/ 767225 h 1855491"/>
                <a:gd name="connsiteX129" fmla="*/ 198395 w 1857200"/>
                <a:gd name="connsiteY129" fmla="*/ 739034 h 1855491"/>
                <a:gd name="connsiteX130" fmla="*/ 237063 w 1857200"/>
                <a:gd name="connsiteY130" fmla="*/ 618728 h 1855491"/>
                <a:gd name="connsiteX131" fmla="*/ 250475 w 1857200"/>
                <a:gd name="connsiteY131" fmla="*/ 578846 h 1855491"/>
                <a:gd name="connsiteX132" fmla="*/ 148491 w 1857200"/>
                <a:gd name="connsiteY132" fmla="*/ 480304 h 1855491"/>
                <a:gd name="connsiteX133" fmla="*/ 148997 w 1857200"/>
                <a:gd name="connsiteY133" fmla="*/ 445584 h 1855491"/>
                <a:gd name="connsiteX134" fmla="*/ 201887 w 1857200"/>
                <a:gd name="connsiteY134" fmla="*/ 365617 h 1855491"/>
                <a:gd name="connsiteX135" fmla="*/ 247387 w 1857200"/>
                <a:gd name="connsiteY135" fmla="*/ 354634 h 1855491"/>
                <a:gd name="connsiteX136" fmla="*/ 337680 w 1857200"/>
                <a:gd name="connsiteY136" fmla="*/ 399578 h 1855491"/>
                <a:gd name="connsiteX137" fmla="*/ 406107 w 1857200"/>
                <a:gd name="connsiteY137" fmla="*/ 391986 h 1855491"/>
                <a:gd name="connsiteX138" fmla="*/ 507332 w 1857200"/>
                <a:gd name="connsiteY138" fmla="*/ 304073 h 1855491"/>
                <a:gd name="connsiteX139" fmla="*/ 514974 w 1857200"/>
                <a:gd name="connsiteY139" fmla="*/ 273807 h 1855491"/>
                <a:gd name="connsiteX140" fmla="*/ 481165 w 1857200"/>
                <a:gd name="connsiteY140" fmla="*/ 154767 h 1855491"/>
                <a:gd name="connsiteX141" fmla="*/ 502473 w 1857200"/>
                <a:gd name="connsiteY141" fmla="*/ 109013 h 1855491"/>
                <a:gd name="connsiteX142" fmla="*/ 591753 w 1857200"/>
                <a:gd name="connsiteY142" fmla="*/ 74040 h 1855491"/>
                <a:gd name="connsiteX143" fmla="*/ 628497 w 1857200"/>
                <a:gd name="connsiteY143" fmla="*/ 86592 h 1855491"/>
                <a:gd name="connsiteX144" fmla="*/ 694496 w 1857200"/>
                <a:gd name="connsiteY144" fmla="*/ 178959 h 1855491"/>
                <a:gd name="connsiteX145" fmla="*/ 743539 w 1857200"/>
                <a:gd name="connsiteY145" fmla="*/ 200773 h 1855491"/>
                <a:gd name="connsiteX146" fmla="*/ 875130 w 1857200"/>
                <a:gd name="connsiteY146" fmla="*/ 175619 h 1855491"/>
                <a:gd name="connsiteX147" fmla="*/ 906713 w 1857200"/>
                <a:gd name="connsiteY147" fmla="*/ 140190 h 1855491"/>
                <a:gd name="connsiteX148" fmla="*/ 935157 w 1857200"/>
                <a:gd name="connsiteY148" fmla="*/ 25604 h 1855491"/>
                <a:gd name="connsiteX149" fmla="*/ 974128 w 1857200"/>
                <a:gd name="connsiteY149" fmla="*/ 96 h 185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857200" h="1855491">
                  <a:moveTo>
                    <a:pt x="826188" y="1242524"/>
                  </a:moveTo>
                  <a:cubicBezTo>
                    <a:pt x="758621" y="1242726"/>
                    <a:pt x="713981" y="1285595"/>
                    <a:pt x="714639" y="1349619"/>
                  </a:cubicBezTo>
                  <a:cubicBezTo>
                    <a:pt x="715297" y="1414049"/>
                    <a:pt x="761860" y="1462333"/>
                    <a:pt x="822797" y="1461776"/>
                  </a:cubicBezTo>
                  <a:cubicBezTo>
                    <a:pt x="884493" y="1461219"/>
                    <a:pt x="935713" y="1413441"/>
                    <a:pt x="936118" y="1355996"/>
                  </a:cubicBezTo>
                  <a:cubicBezTo>
                    <a:pt x="936522" y="1297742"/>
                    <a:pt x="882924" y="1242372"/>
                    <a:pt x="826188" y="1242524"/>
                  </a:cubicBezTo>
                  <a:close/>
                  <a:moveTo>
                    <a:pt x="1162658" y="1188369"/>
                  </a:moveTo>
                  <a:cubicBezTo>
                    <a:pt x="1099342" y="1187458"/>
                    <a:pt x="1051716" y="1237108"/>
                    <a:pt x="1051665" y="1304068"/>
                  </a:cubicBezTo>
                  <a:cubicBezTo>
                    <a:pt x="1051564" y="1359995"/>
                    <a:pt x="1100607" y="1404888"/>
                    <a:pt x="1162354" y="1405394"/>
                  </a:cubicBezTo>
                  <a:cubicBezTo>
                    <a:pt x="1222026" y="1405900"/>
                    <a:pt x="1267577" y="1359590"/>
                    <a:pt x="1268893" y="1297134"/>
                  </a:cubicBezTo>
                  <a:cubicBezTo>
                    <a:pt x="1270108" y="1237209"/>
                    <a:pt x="1223291" y="1189229"/>
                    <a:pt x="1162658" y="1188369"/>
                  </a:cubicBezTo>
                  <a:close/>
                  <a:moveTo>
                    <a:pt x="545543" y="1041492"/>
                  </a:moveTo>
                  <a:cubicBezTo>
                    <a:pt x="486783" y="1043264"/>
                    <a:pt x="438397" y="1095242"/>
                    <a:pt x="439865" y="1155015"/>
                  </a:cubicBezTo>
                  <a:cubicBezTo>
                    <a:pt x="441333" y="1215446"/>
                    <a:pt x="492198" y="1262921"/>
                    <a:pt x="554502" y="1262010"/>
                  </a:cubicBezTo>
                  <a:cubicBezTo>
                    <a:pt x="615236" y="1261099"/>
                    <a:pt x="660534" y="1212511"/>
                    <a:pt x="659471" y="1149600"/>
                  </a:cubicBezTo>
                  <a:cubicBezTo>
                    <a:pt x="658409" y="1089472"/>
                    <a:pt x="605924" y="1039670"/>
                    <a:pt x="545543" y="1041492"/>
                  </a:cubicBezTo>
                  <a:close/>
                  <a:moveTo>
                    <a:pt x="1358881" y="906661"/>
                  </a:moveTo>
                  <a:cubicBezTo>
                    <a:pt x="1302651" y="906813"/>
                    <a:pt x="1249154" y="961424"/>
                    <a:pt x="1249660" y="1018211"/>
                  </a:cubicBezTo>
                  <a:cubicBezTo>
                    <a:pt x="1250217" y="1079603"/>
                    <a:pt x="1298855" y="1130469"/>
                    <a:pt x="1357059" y="1130469"/>
                  </a:cubicBezTo>
                  <a:cubicBezTo>
                    <a:pt x="1416478" y="1130469"/>
                    <a:pt x="1469317" y="1077730"/>
                    <a:pt x="1468761" y="1019071"/>
                  </a:cubicBezTo>
                  <a:cubicBezTo>
                    <a:pt x="1468103" y="951605"/>
                    <a:pt x="1424019" y="906510"/>
                    <a:pt x="1358881" y="906661"/>
                  </a:cubicBezTo>
                  <a:close/>
                  <a:moveTo>
                    <a:pt x="492907" y="705832"/>
                  </a:moveTo>
                  <a:cubicBezTo>
                    <a:pt x="432020" y="705579"/>
                    <a:pt x="381611" y="755837"/>
                    <a:pt x="381914" y="816470"/>
                  </a:cubicBezTo>
                  <a:cubicBezTo>
                    <a:pt x="382167" y="875029"/>
                    <a:pt x="431565" y="924730"/>
                    <a:pt x="489769" y="924983"/>
                  </a:cubicBezTo>
                  <a:cubicBezTo>
                    <a:pt x="550250" y="925287"/>
                    <a:pt x="603089" y="875687"/>
                    <a:pt x="602938" y="818748"/>
                  </a:cubicBezTo>
                  <a:cubicBezTo>
                    <a:pt x="602786" y="757710"/>
                    <a:pt x="552477" y="706034"/>
                    <a:pt x="492907" y="705832"/>
                  </a:cubicBezTo>
                  <a:close/>
                  <a:moveTo>
                    <a:pt x="927817" y="661344"/>
                  </a:moveTo>
                  <a:cubicBezTo>
                    <a:pt x="787419" y="660787"/>
                    <a:pt x="668734" y="778207"/>
                    <a:pt x="668531" y="917796"/>
                  </a:cubicBezTo>
                  <a:cubicBezTo>
                    <a:pt x="668329" y="1060522"/>
                    <a:pt x="783067" y="1176475"/>
                    <a:pt x="924376" y="1176424"/>
                  </a:cubicBezTo>
                  <a:cubicBezTo>
                    <a:pt x="1068165" y="1176374"/>
                    <a:pt x="1185282" y="1059257"/>
                    <a:pt x="1185029" y="915822"/>
                  </a:cubicBezTo>
                  <a:cubicBezTo>
                    <a:pt x="1184776" y="775070"/>
                    <a:pt x="1070392" y="661901"/>
                    <a:pt x="927817" y="661344"/>
                  </a:cubicBezTo>
                  <a:close/>
                  <a:moveTo>
                    <a:pt x="1302702" y="574089"/>
                  </a:moveTo>
                  <a:cubicBezTo>
                    <a:pt x="1243891" y="574342"/>
                    <a:pt x="1195353" y="623334"/>
                    <a:pt x="1195303" y="682399"/>
                  </a:cubicBezTo>
                  <a:cubicBezTo>
                    <a:pt x="1195303" y="745968"/>
                    <a:pt x="1245561" y="796124"/>
                    <a:pt x="1309231" y="796074"/>
                  </a:cubicBezTo>
                  <a:cubicBezTo>
                    <a:pt x="1369662" y="795972"/>
                    <a:pt x="1414099" y="749814"/>
                    <a:pt x="1414049" y="687156"/>
                  </a:cubicBezTo>
                  <a:cubicBezTo>
                    <a:pt x="1413998" y="624245"/>
                    <a:pt x="1364348" y="573835"/>
                    <a:pt x="1302702" y="574089"/>
                  </a:cubicBezTo>
                  <a:close/>
                  <a:moveTo>
                    <a:pt x="695356" y="428427"/>
                  </a:moveTo>
                  <a:cubicBezTo>
                    <a:pt x="632900" y="428376"/>
                    <a:pt x="583401" y="478938"/>
                    <a:pt x="584160" y="542051"/>
                  </a:cubicBezTo>
                  <a:cubicBezTo>
                    <a:pt x="584920" y="603191"/>
                    <a:pt x="632647" y="649248"/>
                    <a:pt x="695254" y="649197"/>
                  </a:cubicBezTo>
                  <a:cubicBezTo>
                    <a:pt x="756242" y="649146"/>
                    <a:pt x="804020" y="599091"/>
                    <a:pt x="803412" y="535876"/>
                  </a:cubicBezTo>
                  <a:cubicBezTo>
                    <a:pt x="802856" y="475800"/>
                    <a:pt x="755280" y="428528"/>
                    <a:pt x="695356" y="428427"/>
                  </a:cubicBezTo>
                  <a:close/>
                  <a:moveTo>
                    <a:pt x="1029497" y="372095"/>
                  </a:moveTo>
                  <a:cubicBezTo>
                    <a:pt x="967548" y="372905"/>
                    <a:pt x="920934" y="418456"/>
                    <a:pt x="920631" y="478533"/>
                  </a:cubicBezTo>
                  <a:cubicBezTo>
                    <a:pt x="920327" y="538559"/>
                    <a:pt x="972508" y="594131"/>
                    <a:pt x="1029042" y="593878"/>
                  </a:cubicBezTo>
                  <a:cubicBezTo>
                    <a:pt x="1085221" y="593676"/>
                    <a:pt x="1141502" y="538559"/>
                    <a:pt x="1141148" y="484201"/>
                  </a:cubicBezTo>
                  <a:cubicBezTo>
                    <a:pt x="1140794" y="425440"/>
                    <a:pt x="1086891" y="371387"/>
                    <a:pt x="1029497" y="372095"/>
                  </a:cubicBezTo>
                  <a:close/>
                  <a:moveTo>
                    <a:pt x="942191" y="289193"/>
                  </a:moveTo>
                  <a:cubicBezTo>
                    <a:pt x="1261453" y="294254"/>
                    <a:pt x="1555510" y="573481"/>
                    <a:pt x="1554143" y="912633"/>
                  </a:cubicBezTo>
                  <a:cubicBezTo>
                    <a:pt x="1551258" y="1264388"/>
                    <a:pt x="1274005" y="1538706"/>
                    <a:pt x="928880" y="1539617"/>
                  </a:cubicBezTo>
                  <a:cubicBezTo>
                    <a:pt x="581275" y="1540478"/>
                    <a:pt x="298657" y="1257100"/>
                    <a:pt x="300378" y="910154"/>
                  </a:cubicBezTo>
                  <a:cubicBezTo>
                    <a:pt x="302099" y="569078"/>
                    <a:pt x="585881" y="283575"/>
                    <a:pt x="942191" y="289193"/>
                  </a:cubicBezTo>
                  <a:close/>
                  <a:moveTo>
                    <a:pt x="923111" y="257358"/>
                  </a:moveTo>
                  <a:cubicBezTo>
                    <a:pt x="613010" y="255687"/>
                    <a:pt x="268493" y="501612"/>
                    <a:pt x="265709" y="920428"/>
                  </a:cubicBezTo>
                  <a:cubicBezTo>
                    <a:pt x="263229" y="1286556"/>
                    <a:pt x="557893" y="1577678"/>
                    <a:pt x="928779" y="1577678"/>
                  </a:cubicBezTo>
                  <a:cubicBezTo>
                    <a:pt x="1292630" y="1577678"/>
                    <a:pt x="1585574" y="1281242"/>
                    <a:pt x="1586232" y="912381"/>
                  </a:cubicBezTo>
                  <a:cubicBezTo>
                    <a:pt x="1586890" y="547973"/>
                    <a:pt x="1293136" y="257813"/>
                    <a:pt x="923111" y="257358"/>
                  </a:cubicBezTo>
                  <a:close/>
                  <a:moveTo>
                    <a:pt x="974128" y="96"/>
                  </a:moveTo>
                  <a:cubicBezTo>
                    <a:pt x="1004394" y="1817"/>
                    <a:pt x="1035014" y="2879"/>
                    <a:pt x="1064673" y="8447"/>
                  </a:cubicBezTo>
                  <a:cubicBezTo>
                    <a:pt x="1075048" y="10370"/>
                    <a:pt x="1089068" y="23580"/>
                    <a:pt x="1091143" y="33702"/>
                  </a:cubicBezTo>
                  <a:cubicBezTo>
                    <a:pt x="1098583" y="69688"/>
                    <a:pt x="1103897" y="106432"/>
                    <a:pt x="1105517" y="143126"/>
                  </a:cubicBezTo>
                  <a:cubicBezTo>
                    <a:pt x="1107086" y="178757"/>
                    <a:pt x="1112046" y="186096"/>
                    <a:pt x="1146867" y="194345"/>
                  </a:cubicBezTo>
                  <a:cubicBezTo>
                    <a:pt x="1184472" y="203253"/>
                    <a:pt x="1221672" y="214489"/>
                    <a:pt x="1258417" y="226484"/>
                  </a:cubicBezTo>
                  <a:cubicBezTo>
                    <a:pt x="1271778" y="230837"/>
                    <a:pt x="1278307" y="228711"/>
                    <a:pt x="1288177" y="218386"/>
                  </a:cubicBezTo>
                  <a:cubicBezTo>
                    <a:pt x="1318341" y="186754"/>
                    <a:pt x="1349772" y="156083"/>
                    <a:pt x="1382922" y="127639"/>
                  </a:cubicBezTo>
                  <a:cubicBezTo>
                    <a:pt x="1390160" y="121464"/>
                    <a:pt x="1409292" y="121464"/>
                    <a:pt x="1418402" y="126626"/>
                  </a:cubicBezTo>
                  <a:cubicBezTo>
                    <a:pt x="1443202" y="140646"/>
                    <a:pt x="1465674" y="158866"/>
                    <a:pt x="1488904" y="175619"/>
                  </a:cubicBezTo>
                  <a:cubicBezTo>
                    <a:pt x="1508390" y="189689"/>
                    <a:pt x="1515982" y="210187"/>
                    <a:pt x="1507429" y="231292"/>
                  </a:cubicBezTo>
                  <a:cubicBezTo>
                    <a:pt x="1494016" y="264494"/>
                    <a:pt x="1477972" y="296987"/>
                    <a:pt x="1459600" y="327759"/>
                  </a:cubicBezTo>
                  <a:cubicBezTo>
                    <a:pt x="1449326" y="344967"/>
                    <a:pt x="1447200" y="356254"/>
                    <a:pt x="1461118" y="372146"/>
                  </a:cubicBezTo>
                  <a:cubicBezTo>
                    <a:pt x="1493915" y="409549"/>
                    <a:pt x="1524434" y="448925"/>
                    <a:pt x="1557282" y="486276"/>
                  </a:cubicBezTo>
                  <a:cubicBezTo>
                    <a:pt x="1562646" y="492401"/>
                    <a:pt x="1575957" y="496197"/>
                    <a:pt x="1584106" y="494375"/>
                  </a:cubicBezTo>
                  <a:cubicBezTo>
                    <a:pt x="1626823" y="484859"/>
                    <a:pt x="1669236" y="473725"/>
                    <a:pt x="1711446" y="461983"/>
                  </a:cubicBezTo>
                  <a:cubicBezTo>
                    <a:pt x="1731084" y="456516"/>
                    <a:pt x="1744699" y="462033"/>
                    <a:pt x="1752898" y="479899"/>
                  </a:cubicBezTo>
                  <a:cubicBezTo>
                    <a:pt x="1766259" y="508951"/>
                    <a:pt x="1780026" y="537952"/>
                    <a:pt x="1791059" y="567914"/>
                  </a:cubicBezTo>
                  <a:cubicBezTo>
                    <a:pt x="1793944" y="575708"/>
                    <a:pt x="1790806" y="590386"/>
                    <a:pt x="1784884" y="596054"/>
                  </a:cubicBezTo>
                  <a:cubicBezTo>
                    <a:pt x="1752847" y="629459"/>
                    <a:pt x="1737663" y="639581"/>
                    <a:pt x="1671817" y="672529"/>
                  </a:cubicBezTo>
                  <a:cubicBezTo>
                    <a:pt x="1666907" y="673187"/>
                    <a:pt x="1659215" y="686701"/>
                    <a:pt x="1660227" y="693027"/>
                  </a:cubicBezTo>
                  <a:cubicBezTo>
                    <a:pt x="1669641" y="750371"/>
                    <a:pt x="1680269" y="807512"/>
                    <a:pt x="1692112" y="864400"/>
                  </a:cubicBezTo>
                  <a:cubicBezTo>
                    <a:pt x="1693378" y="870372"/>
                    <a:pt x="1704209" y="876446"/>
                    <a:pt x="1711750" y="878673"/>
                  </a:cubicBezTo>
                  <a:cubicBezTo>
                    <a:pt x="1747988" y="889301"/>
                    <a:pt x="1785644" y="895932"/>
                    <a:pt x="1820870" y="909091"/>
                  </a:cubicBezTo>
                  <a:cubicBezTo>
                    <a:pt x="1856298" y="922301"/>
                    <a:pt x="1859031" y="930905"/>
                    <a:pt x="1856501" y="969269"/>
                  </a:cubicBezTo>
                  <a:cubicBezTo>
                    <a:pt x="1854932" y="992803"/>
                    <a:pt x="1851389" y="1016237"/>
                    <a:pt x="1850427" y="1039822"/>
                  </a:cubicBezTo>
                  <a:cubicBezTo>
                    <a:pt x="1849415" y="1063762"/>
                    <a:pt x="1837572" y="1074846"/>
                    <a:pt x="1814391" y="1076314"/>
                  </a:cubicBezTo>
                  <a:cubicBezTo>
                    <a:pt x="1768942" y="1079299"/>
                    <a:pt x="1723644" y="1082691"/>
                    <a:pt x="1675562" y="1086031"/>
                  </a:cubicBezTo>
                  <a:cubicBezTo>
                    <a:pt x="1654103" y="1145855"/>
                    <a:pt x="1632491" y="1205982"/>
                    <a:pt x="1612499" y="1261757"/>
                  </a:cubicBezTo>
                  <a:cubicBezTo>
                    <a:pt x="1647118" y="1296527"/>
                    <a:pt x="1679307" y="1328413"/>
                    <a:pt x="1710940" y="1360855"/>
                  </a:cubicBezTo>
                  <a:cubicBezTo>
                    <a:pt x="1727085" y="1377405"/>
                    <a:pt x="1729768" y="1395069"/>
                    <a:pt x="1714888" y="1415112"/>
                  </a:cubicBezTo>
                  <a:cubicBezTo>
                    <a:pt x="1698338" y="1437381"/>
                    <a:pt x="1683407" y="1460865"/>
                    <a:pt x="1668173" y="1484096"/>
                  </a:cubicBezTo>
                  <a:cubicBezTo>
                    <a:pt x="1656886" y="1501304"/>
                    <a:pt x="1641146" y="1508187"/>
                    <a:pt x="1622470" y="1500241"/>
                  </a:cubicBezTo>
                  <a:cubicBezTo>
                    <a:pt x="1586940" y="1485209"/>
                    <a:pt x="1551309" y="1469874"/>
                    <a:pt x="1517500" y="1451400"/>
                  </a:cubicBezTo>
                  <a:cubicBezTo>
                    <a:pt x="1500140" y="1441885"/>
                    <a:pt x="1488044" y="1440013"/>
                    <a:pt x="1472607" y="1453425"/>
                  </a:cubicBezTo>
                  <a:cubicBezTo>
                    <a:pt x="1436976" y="1484400"/>
                    <a:pt x="1400687" y="1514666"/>
                    <a:pt x="1363892" y="1544223"/>
                  </a:cubicBezTo>
                  <a:cubicBezTo>
                    <a:pt x="1347393" y="1557484"/>
                    <a:pt x="1346634" y="1569276"/>
                    <a:pt x="1353669" y="1589774"/>
                  </a:cubicBezTo>
                  <a:cubicBezTo>
                    <a:pt x="1368194" y="1641753"/>
                    <a:pt x="1375432" y="1670754"/>
                    <a:pt x="1383935" y="1711800"/>
                  </a:cubicBezTo>
                  <a:cubicBezTo>
                    <a:pt x="1387832" y="1730527"/>
                    <a:pt x="1377102" y="1743635"/>
                    <a:pt x="1359438" y="1751227"/>
                  </a:cubicBezTo>
                  <a:cubicBezTo>
                    <a:pt x="1335448" y="1761552"/>
                    <a:pt x="1311509" y="1772029"/>
                    <a:pt x="1288025" y="1783467"/>
                  </a:cubicBezTo>
                  <a:cubicBezTo>
                    <a:pt x="1270159" y="1792172"/>
                    <a:pt x="1255683" y="1788731"/>
                    <a:pt x="1242271" y="1775217"/>
                  </a:cubicBezTo>
                  <a:cubicBezTo>
                    <a:pt x="1206235" y="1732905"/>
                    <a:pt x="1191052" y="1707599"/>
                    <a:pt x="1175868" y="1667109"/>
                  </a:cubicBezTo>
                  <a:cubicBezTo>
                    <a:pt x="1173236" y="1660125"/>
                    <a:pt x="1160684" y="1646865"/>
                    <a:pt x="1137656" y="1657341"/>
                  </a:cubicBezTo>
                  <a:cubicBezTo>
                    <a:pt x="1087752" y="1665136"/>
                    <a:pt x="1038254" y="1675511"/>
                    <a:pt x="988603" y="1684773"/>
                  </a:cubicBezTo>
                  <a:cubicBezTo>
                    <a:pt x="970534" y="1688114"/>
                    <a:pt x="966030" y="1699501"/>
                    <a:pt x="962841" y="1716608"/>
                  </a:cubicBezTo>
                  <a:cubicBezTo>
                    <a:pt x="955806" y="1754315"/>
                    <a:pt x="946089" y="1791666"/>
                    <a:pt x="935308" y="1828512"/>
                  </a:cubicBezTo>
                  <a:cubicBezTo>
                    <a:pt x="929488" y="1848352"/>
                    <a:pt x="914254" y="1857614"/>
                    <a:pt x="892237" y="1855083"/>
                  </a:cubicBezTo>
                  <a:cubicBezTo>
                    <a:pt x="865463" y="1851996"/>
                    <a:pt x="838538" y="1850022"/>
                    <a:pt x="811612" y="1848301"/>
                  </a:cubicBezTo>
                  <a:cubicBezTo>
                    <a:pt x="794201" y="1847188"/>
                    <a:pt x="781802" y="1839140"/>
                    <a:pt x="778917" y="1822185"/>
                  </a:cubicBezTo>
                  <a:cubicBezTo>
                    <a:pt x="772489" y="1784226"/>
                    <a:pt x="764796" y="1746115"/>
                    <a:pt x="763379" y="1707852"/>
                  </a:cubicBezTo>
                  <a:cubicBezTo>
                    <a:pt x="762417" y="1681787"/>
                    <a:pt x="755382" y="1667160"/>
                    <a:pt x="730126" y="1659417"/>
                  </a:cubicBezTo>
                  <a:cubicBezTo>
                    <a:pt x="687460" y="1646308"/>
                    <a:pt x="645149" y="1631833"/>
                    <a:pt x="603242" y="1616497"/>
                  </a:cubicBezTo>
                  <a:cubicBezTo>
                    <a:pt x="586742" y="1610474"/>
                    <a:pt x="576518" y="1612296"/>
                    <a:pt x="564220" y="1626215"/>
                  </a:cubicBezTo>
                  <a:cubicBezTo>
                    <a:pt x="538053" y="1655772"/>
                    <a:pt x="509558" y="1683305"/>
                    <a:pt x="481266" y="1710889"/>
                  </a:cubicBezTo>
                  <a:cubicBezTo>
                    <a:pt x="467550" y="1724251"/>
                    <a:pt x="453176" y="1725111"/>
                    <a:pt x="436677" y="1712104"/>
                  </a:cubicBezTo>
                  <a:cubicBezTo>
                    <a:pt x="416179" y="1695959"/>
                    <a:pt x="393252" y="1683052"/>
                    <a:pt x="371944" y="1667919"/>
                  </a:cubicBezTo>
                  <a:cubicBezTo>
                    <a:pt x="342285" y="1646915"/>
                    <a:pt x="339097" y="1633351"/>
                    <a:pt x="355849" y="1601870"/>
                  </a:cubicBezTo>
                  <a:cubicBezTo>
                    <a:pt x="371691" y="1572111"/>
                    <a:pt x="387330" y="1542199"/>
                    <a:pt x="404488" y="1513249"/>
                  </a:cubicBezTo>
                  <a:cubicBezTo>
                    <a:pt x="413193" y="1498520"/>
                    <a:pt x="412383" y="1486981"/>
                    <a:pt x="401502" y="1474429"/>
                  </a:cubicBezTo>
                  <a:cubicBezTo>
                    <a:pt x="367186" y="1435053"/>
                    <a:pt x="333529" y="1395069"/>
                    <a:pt x="298658" y="1356199"/>
                  </a:cubicBezTo>
                  <a:cubicBezTo>
                    <a:pt x="294760" y="1351897"/>
                    <a:pt x="283727" y="1350581"/>
                    <a:pt x="277350" y="1352454"/>
                  </a:cubicBezTo>
                  <a:cubicBezTo>
                    <a:pt x="251588" y="1360197"/>
                    <a:pt x="186147" y="1382264"/>
                    <a:pt x="178605" y="1383226"/>
                  </a:cubicBezTo>
                  <a:cubicBezTo>
                    <a:pt x="124349" y="1390261"/>
                    <a:pt x="119693" y="1387376"/>
                    <a:pt x="98790" y="1337169"/>
                  </a:cubicBezTo>
                  <a:cubicBezTo>
                    <a:pt x="91654" y="1320062"/>
                    <a:pt x="84163" y="1303107"/>
                    <a:pt x="76015" y="1286455"/>
                  </a:cubicBezTo>
                  <a:cubicBezTo>
                    <a:pt x="67056" y="1268184"/>
                    <a:pt x="68423" y="1250673"/>
                    <a:pt x="83859" y="1238222"/>
                  </a:cubicBezTo>
                  <a:cubicBezTo>
                    <a:pt x="112455" y="1215092"/>
                    <a:pt x="141405" y="1191861"/>
                    <a:pt x="172836" y="1173033"/>
                  </a:cubicBezTo>
                  <a:cubicBezTo>
                    <a:pt x="191663" y="1161747"/>
                    <a:pt x="200723" y="1151068"/>
                    <a:pt x="196522" y="1129203"/>
                  </a:cubicBezTo>
                  <a:cubicBezTo>
                    <a:pt x="188070" y="1085322"/>
                    <a:pt x="180174" y="1041340"/>
                    <a:pt x="172734" y="997308"/>
                  </a:cubicBezTo>
                  <a:cubicBezTo>
                    <a:pt x="169343" y="977265"/>
                    <a:pt x="158917" y="966687"/>
                    <a:pt x="138824" y="962132"/>
                  </a:cubicBezTo>
                  <a:cubicBezTo>
                    <a:pt x="101017" y="953630"/>
                    <a:pt x="63868" y="942495"/>
                    <a:pt x="26111" y="933840"/>
                  </a:cubicBezTo>
                  <a:cubicBezTo>
                    <a:pt x="6726" y="929386"/>
                    <a:pt x="-967" y="917695"/>
                    <a:pt x="96" y="899576"/>
                  </a:cubicBezTo>
                  <a:cubicBezTo>
                    <a:pt x="2070" y="866779"/>
                    <a:pt x="3943" y="833881"/>
                    <a:pt x="7992" y="801287"/>
                  </a:cubicBezTo>
                  <a:cubicBezTo>
                    <a:pt x="11028" y="776791"/>
                    <a:pt x="31577" y="772539"/>
                    <a:pt x="51569" y="771324"/>
                  </a:cubicBezTo>
                  <a:cubicBezTo>
                    <a:pt x="87757" y="769148"/>
                    <a:pt x="124045" y="766870"/>
                    <a:pt x="160233" y="767225"/>
                  </a:cubicBezTo>
                  <a:cubicBezTo>
                    <a:pt x="181794" y="767427"/>
                    <a:pt x="192423" y="758924"/>
                    <a:pt x="198395" y="739034"/>
                  </a:cubicBezTo>
                  <a:cubicBezTo>
                    <a:pt x="210491" y="698696"/>
                    <a:pt x="223853" y="658712"/>
                    <a:pt x="237063" y="618728"/>
                  </a:cubicBezTo>
                  <a:cubicBezTo>
                    <a:pt x="241567" y="605063"/>
                    <a:pt x="253765" y="589778"/>
                    <a:pt x="250475" y="578846"/>
                  </a:cubicBezTo>
                  <a:cubicBezTo>
                    <a:pt x="247235" y="568218"/>
                    <a:pt x="169293" y="506521"/>
                    <a:pt x="148491" y="480304"/>
                  </a:cubicBezTo>
                  <a:cubicBezTo>
                    <a:pt x="142721" y="473067"/>
                    <a:pt x="143835" y="454745"/>
                    <a:pt x="148997" y="445584"/>
                  </a:cubicBezTo>
                  <a:cubicBezTo>
                    <a:pt x="164637" y="417798"/>
                    <a:pt x="183160" y="391531"/>
                    <a:pt x="201887" y="365617"/>
                  </a:cubicBezTo>
                  <a:cubicBezTo>
                    <a:pt x="213173" y="349978"/>
                    <a:pt x="230533" y="346941"/>
                    <a:pt x="247387" y="354634"/>
                  </a:cubicBezTo>
                  <a:cubicBezTo>
                    <a:pt x="277957" y="368603"/>
                    <a:pt x="307818" y="384141"/>
                    <a:pt x="337680" y="399578"/>
                  </a:cubicBezTo>
                  <a:cubicBezTo>
                    <a:pt x="375031" y="418912"/>
                    <a:pt x="375335" y="418962"/>
                    <a:pt x="406107" y="391986"/>
                  </a:cubicBezTo>
                  <a:cubicBezTo>
                    <a:pt x="439714" y="362479"/>
                    <a:pt x="473168" y="332871"/>
                    <a:pt x="507332" y="304073"/>
                  </a:cubicBezTo>
                  <a:cubicBezTo>
                    <a:pt x="518011" y="295064"/>
                    <a:pt x="519327" y="287371"/>
                    <a:pt x="514974" y="273807"/>
                  </a:cubicBezTo>
                  <a:cubicBezTo>
                    <a:pt x="502372" y="234531"/>
                    <a:pt x="492351" y="194447"/>
                    <a:pt x="481165" y="154767"/>
                  </a:cubicBezTo>
                  <a:cubicBezTo>
                    <a:pt x="475092" y="133206"/>
                    <a:pt x="483645" y="117567"/>
                    <a:pt x="502473" y="109013"/>
                  </a:cubicBezTo>
                  <a:cubicBezTo>
                    <a:pt x="531625" y="95804"/>
                    <a:pt x="561132" y="82695"/>
                    <a:pt x="591753" y="74040"/>
                  </a:cubicBezTo>
                  <a:cubicBezTo>
                    <a:pt x="602331" y="71054"/>
                    <a:pt x="621209" y="77786"/>
                    <a:pt x="628497" y="86592"/>
                  </a:cubicBezTo>
                  <a:cubicBezTo>
                    <a:pt x="652589" y="115694"/>
                    <a:pt x="674504" y="146871"/>
                    <a:pt x="694496" y="178959"/>
                  </a:cubicBezTo>
                  <a:cubicBezTo>
                    <a:pt x="706946" y="198850"/>
                    <a:pt x="718890" y="206897"/>
                    <a:pt x="743539" y="200773"/>
                  </a:cubicBezTo>
                  <a:cubicBezTo>
                    <a:pt x="786812" y="190043"/>
                    <a:pt x="831098" y="183059"/>
                    <a:pt x="875130" y="175619"/>
                  </a:cubicBezTo>
                  <a:cubicBezTo>
                    <a:pt x="896185" y="172076"/>
                    <a:pt x="903018" y="160789"/>
                    <a:pt x="906713" y="140190"/>
                  </a:cubicBezTo>
                  <a:cubicBezTo>
                    <a:pt x="913646" y="101522"/>
                    <a:pt x="924730" y="63563"/>
                    <a:pt x="935157" y="25604"/>
                  </a:cubicBezTo>
                  <a:cubicBezTo>
                    <a:pt x="940369" y="6675"/>
                    <a:pt x="955604" y="-967"/>
                    <a:pt x="974128" y="96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EEE2ED5-65AA-7966-3044-9F226D6DE084}"/>
                </a:ext>
              </a:extLst>
            </p:cNvPr>
            <p:cNvSpPr/>
            <p:nvPr/>
          </p:nvSpPr>
          <p:spPr>
            <a:xfrm flipH="1">
              <a:off x="3246628" y="1236368"/>
              <a:ext cx="1989569" cy="1984557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2980C52-5631-2A65-0134-E0DD672E02BD}"/>
                </a:ext>
              </a:extLst>
            </p:cNvPr>
            <p:cNvSpPr/>
            <p:nvPr/>
          </p:nvSpPr>
          <p:spPr>
            <a:xfrm flipH="1">
              <a:off x="3027347" y="2681487"/>
              <a:ext cx="1112517" cy="1112730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그래픽 5">
              <a:extLst>
                <a:ext uri="{FF2B5EF4-FFF2-40B4-BE49-F238E27FC236}">
                  <a16:creationId xmlns:a16="http://schemas.microsoft.com/office/drawing/2014/main" id="{F03B95B1-EA3D-5CFC-3BB7-56FF3CD87435}"/>
                </a:ext>
              </a:extLst>
            </p:cNvPr>
            <p:cNvSpPr/>
            <p:nvPr/>
          </p:nvSpPr>
          <p:spPr>
            <a:xfrm flipH="1">
              <a:off x="3897329" y="2870289"/>
              <a:ext cx="1464640" cy="1460202"/>
            </a:xfrm>
            <a:custGeom>
              <a:avLst/>
              <a:gdLst>
                <a:gd name="connsiteX0" fmla="*/ 2629724 w 2636466"/>
                <a:gd name="connsiteY0" fmla="*/ 1216867 h 2628477"/>
                <a:gd name="connsiteX1" fmla="*/ 2617293 w 2636466"/>
                <a:gd name="connsiteY1" fmla="*/ 1201132 h 2628477"/>
                <a:gd name="connsiteX2" fmla="*/ 2439991 w 2636466"/>
                <a:gd name="connsiteY2" fmla="*/ 1156224 h 2628477"/>
                <a:gd name="connsiteX3" fmla="*/ 2411007 w 2636466"/>
                <a:gd name="connsiteY3" fmla="*/ 1114275 h 2628477"/>
                <a:gd name="connsiteX4" fmla="*/ 2408332 w 2636466"/>
                <a:gd name="connsiteY4" fmla="*/ 1100082 h 2628477"/>
                <a:gd name="connsiteX5" fmla="*/ 2423438 w 2636466"/>
                <a:gd name="connsiteY5" fmla="*/ 1058824 h 2628477"/>
                <a:gd name="connsiteX6" fmla="*/ 2430802 w 2636466"/>
                <a:gd name="connsiteY6" fmla="*/ 1053349 h 2628477"/>
                <a:gd name="connsiteX7" fmla="*/ 2571410 w 2636466"/>
                <a:gd name="connsiteY7" fmla="*/ 952550 h 2628477"/>
                <a:gd name="connsiteX8" fmla="*/ 2580977 w 2636466"/>
                <a:gd name="connsiteY8" fmla="*/ 935934 h 2628477"/>
                <a:gd name="connsiteX9" fmla="*/ 2568924 w 2636466"/>
                <a:gd name="connsiteY9" fmla="*/ 903583 h 2628477"/>
                <a:gd name="connsiteX10" fmla="*/ 2533551 w 2636466"/>
                <a:gd name="connsiteY10" fmla="*/ 882026 h 2628477"/>
                <a:gd name="connsiteX11" fmla="*/ 2371921 w 2636466"/>
                <a:gd name="connsiteY11" fmla="*/ 882435 h 2628477"/>
                <a:gd name="connsiteX12" fmla="*/ 2323835 w 2636466"/>
                <a:gd name="connsiteY12" fmla="*/ 848259 h 2628477"/>
                <a:gd name="connsiteX13" fmla="*/ 2314143 w 2636466"/>
                <a:gd name="connsiteY13" fmla="*/ 824121 h 2628477"/>
                <a:gd name="connsiteX14" fmla="*/ 2316755 w 2636466"/>
                <a:gd name="connsiteY14" fmla="*/ 800550 h 2628477"/>
                <a:gd name="connsiteX15" fmla="*/ 2436876 w 2636466"/>
                <a:gd name="connsiteY15" fmla="*/ 656952 h 2628477"/>
                <a:gd name="connsiteX16" fmla="*/ 2442509 w 2636466"/>
                <a:gd name="connsiteY16" fmla="*/ 645466 h 2628477"/>
                <a:gd name="connsiteX17" fmla="*/ 2441911 w 2636466"/>
                <a:gd name="connsiteY17" fmla="*/ 631021 h 2628477"/>
                <a:gd name="connsiteX18" fmla="*/ 2418529 w 2636466"/>
                <a:gd name="connsiteY18" fmla="*/ 594642 h 2628477"/>
                <a:gd name="connsiteX19" fmla="*/ 2403171 w 2636466"/>
                <a:gd name="connsiteY19" fmla="*/ 589512 h 2628477"/>
                <a:gd name="connsiteX20" fmla="*/ 2232352 w 2636466"/>
                <a:gd name="connsiteY20" fmla="*/ 633665 h 2628477"/>
                <a:gd name="connsiteX21" fmla="*/ 2176682 w 2636466"/>
                <a:gd name="connsiteY21" fmla="*/ 616419 h 2628477"/>
                <a:gd name="connsiteX22" fmla="*/ 2160884 w 2636466"/>
                <a:gd name="connsiteY22" fmla="*/ 592722 h 2628477"/>
                <a:gd name="connsiteX23" fmla="*/ 2157202 w 2636466"/>
                <a:gd name="connsiteY23" fmla="*/ 567294 h 2628477"/>
                <a:gd name="connsiteX24" fmla="*/ 2236475 w 2636466"/>
                <a:gd name="connsiteY24" fmla="*/ 401164 h 2628477"/>
                <a:gd name="connsiteX25" fmla="*/ 2239873 w 2636466"/>
                <a:gd name="connsiteY25" fmla="*/ 387349 h 2628477"/>
                <a:gd name="connsiteX26" fmla="*/ 2239716 w 2636466"/>
                <a:gd name="connsiteY26" fmla="*/ 377876 h 2628477"/>
                <a:gd name="connsiteX27" fmla="*/ 2202833 w 2636466"/>
                <a:gd name="connsiteY27" fmla="*/ 342473 h 2628477"/>
                <a:gd name="connsiteX28" fmla="*/ 2187665 w 2636466"/>
                <a:gd name="connsiteY28" fmla="*/ 342473 h 2628477"/>
                <a:gd name="connsiteX29" fmla="*/ 2026412 w 2636466"/>
                <a:gd name="connsiteY29" fmla="*/ 432571 h 2628477"/>
                <a:gd name="connsiteX30" fmla="*/ 1981725 w 2636466"/>
                <a:gd name="connsiteY30" fmla="*/ 429613 h 2628477"/>
                <a:gd name="connsiteX31" fmla="*/ 1968507 w 2636466"/>
                <a:gd name="connsiteY31" fmla="*/ 419008 h 2628477"/>
                <a:gd name="connsiteX32" fmla="*/ 1957713 w 2636466"/>
                <a:gd name="connsiteY32" fmla="*/ 407741 h 2628477"/>
                <a:gd name="connsiteX33" fmla="*/ 1945723 w 2636466"/>
                <a:gd name="connsiteY33" fmla="*/ 375705 h 2628477"/>
                <a:gd name="connsiteX34" fmla="*/ 1978452 w 2636466"/>
                <a:gd name="connsiteY34" fmla="*/ 208033 h 2628477"/>
                <a:gd name="connsiteX35" fmla="*/ 1979113 w 2636466"/>
                <a:gd name="connsiteY35" fmla="*/ 189812 h 2628477"/>
                <a:gd name="connsiteX36" fmla="*/ 1972504 w 2636466"/>
                <a:gd name="connsiteY36" fmla="*/ 174391 h 2628477"/>
                <a:gd name="connsiteX37" fmla="*/ 1934300 w 2636466"/>
                <a:gd name="connsiteY37" fmla="*/ 153904 h 2628477"/>
                <a:gd name="connsiteX38" fmla="*/ 1918470 w 2636466"/>
                <a:gd name="connsiteY38" fmla="*/ 156548 h 2628477"/>
                <a:gd name="connsiteX39" fmla="*/ 1825602 w 2636466"/>
                <a:gd name="connsiteY39" fmla="*/ 243814 h 2628477"/>
                <a:gd name="connsiteX40" fmla="*/ 1769775 w 2636466"/>
                <a:gd name="connsiteY40" fmla="*/ 295645 h 2628477"/>
                <a:gd name="connsiteX41" fmla="*/ 1754417 w 2636466"/>
                <a:gd name="connsiteY41" fmla="*/ 297974 h 2628477"/>
                <a:gd name="connsiteX42" fmla="*/ 1715426 w 2636466"/>
                <a:gd name="connsiteY42" fmla="*/ 282522 h 2628477"/>
                <a:gd name="connsiteX43" fmla="*/ 1697236 w 2636466"/>
                <a:gd name="connsiteY43" fmla="*/ 258983 h 2628477"/>
                <a:gd name="connsiteX44" fmla="*/ 1691288 w 2636466"/>
                <a:gd name="connsiteY44" fmla="*/ 167657 h 2628477"/>
                <a:gd name="connsiteX45" fmla="*/ 1686914 w 2636466"/>
                <a:gd name="connsiteY45" fmla="*/ 107675 h 2628477"/>
                <a:gd name="connsiteX46" fmla="*/ 1675962 w 2636466"/>
                <a:gd name="connsiteY46" fmla="*/ 54585 h 2628477"/>
                <a:gd name="connsiteX47" fmla="*/ 1667906 w 2636466"/>
                <a:gd name="connsiteY47" fmla="*/ 47567 h 2628477"/>
                <a:gd name="connsiteX48" fmla="*/ 1631181 w 2636466"/>
                <a:gd name="connsiteY48" fmla="*/ 38032 h 2628477"/>
                <a:gd name="connsiteX49" fmla="*/ 1608019 w 2636466"/>
                <a:gd name="connsiteY49" fmla="*/ 46686 h 2628477"/>
                <a:gd name="connsiteX50" fmla="*/ 1504388 w 2636466"/>
                <a:gd name="connsiteY50" fmla="*/ 210865 h 2628477"/>
                <a:gd name="connsiteX51" fmla="*/ 1481383 w 2636466"/>
                <a:gd name="connsiteY51" fmla="*/ 220998 h 2628477"/>
                <a:gd name="connsiteX52" fmla="*/ 1443808 w 2636466"/>
                <a:gd name="connsiteY52" fmla="*/ 216184 h 2628477"/>
                <a:gd name="connsiteX53" fmla="*/ 1410607 w 2636466"/>
                <a:gd name="connsiteY53" fmla="*/ 189214 h 2628477"/>
                <a:gd name="connsiteX54" fmla="*/ 1352671 w 2636466"/>
                <a:gd name="connsiteY54" fmla="*/ 12164 h 2628477"/>
                <a:gd name="connsiteX55" fmla="*/ 1336149 w 2636466"/>
                <a:gd name="connsiteY55" fmla="*/ 79 h 2628477"/>
                <a:gd name="connsiteX56" fmla="*/ 1299329 w 2636466"/>
                <a:gd name="connsiteY56" fmla="*/ 79 h 2628477"/>
                <a:gd name="connsiteX57" fmla="*/ 1283752 w 2636466"/>
                <a:gd name="connsiteY57" fmla="*/ 11629 h 2628477"/>
                <a:gd name="connsiteX58" fmla="*/ 1225186 w 2636466"/>
                <a:gd name="connsiteY58" fmla="*/ 192644 h 2628477"/>
                <a:gd name="connsiteX59" fmla="*/ 1201395 w 2636466"/>
                <a:gd name="connsiteY59" fmla="*/ 214484 h 2628477"/>
                <a:gd name="connsiteX60" fmla="*/ 1165236 w 2636466"/>
                <a:gd name="connsiteY60" fmla="*/ 219236 h 2628477"/>
                <a:gd name="connsiteX61" fmla="*/ 1122531 w 2636466"/>
                <a:gd name="connsiteY61" fmla="*/ 196578 h 2628477"/>
                <a:gd name="connsiteX62" fmla="*/ 1025887 w 2636466"/>
                <a:gd name="connsiteY62" fmla="*/ 43445 h 2628477"/>
                <a:gd name="connsiteX63" fmla="*/ 1010183 w 2636466"/>
                <a:gd name="connsiteY63" fmla="*/ 36868 h 2628477"/>
                <a:gd name="connsiteX64" fmla="*/ 968328 w 2636466"/>
                <a:gd name="connsiteY64" fmla="*/ 47536 h 2628477"/>
                <a:gd name="connsiteX65" fmla="*/ 960209 w 2636466"/>
                <a:gd name="connsiteY65" fmla="*/ 54554 h 2628477"/>
                <a:gd name="connsiteX66" fmla="*/ 940540 w 2636466"/>
                <a:gd name="connsiteY66" fmla="*/ 242178 h 2628477"/>
                <a:gd name="connsiteX67" fmla="*/ 936826 w 2636466"/>
                <a:gd name="connsiteY67" fmla="*/ 269211 h 2628477"/>
                <a:gd name="connsiteX68" fmla="*/ 929211 w 2636466"/>
                <a:gd name="connsiteY68" fmla="*/ 278809 h 2628477"/>
                <a:gd name="connsiteX69" fmla="*/ 883076 w 2636466"/>
                <a:gd name="connsiteY69" fmla="*/ 297659 h 2628477"/>
                <a:gd name="connsiteX70" fmla="*/ 865515 w 2636466"/>
                <a:gd name="connsiteY70" fmla="*/ 294733 h 2628477"/>
                <a:gd name="connsiteX71" fmla="*/ 730729 w 2636466"/>
                <a:gd name="connsiteY71" fmla="*/ 167657 h 2628477"/>
                <a:gd name="connsiteX72" fmla="*/ 686766 w 2636466"/>
                <a:gd name="connsiteY72" fmla="*/ 161898 h 2628477"/>
                <a:gd name="connsiteX73" fmla="*/ 666090 w 2636466"/>
                <a:gd name="connsiteY73" fmla="*/ 173321 h 2628477"/>
                <a:gd name="connsiteX74" fmla="*/ 657184 w 2636466"/>
                <a:gd name="connsiteY74" fmla="*/ 189875 h 2628477"/>
                <a:gd name="connsiteX75" fmla="*/ 658034 w 2636466"/>
                <a:gd name="connsiteY75" fmla="*/ 206711 h 2628477"/>
                <a:gd name="connsiteX76" fmla="*/ 691675 w 2636466"/>
                <a:gd name="connsiteY76" fmla="*/ 381590 h 2628477"/>
                <a:gd name="connsiteX77" fmla="*/ 681636 w 2636466"/>
                <a:gd name="connsiteY77" fmla="*/ 405539 h 2628477"/>
                <a:gd name="connsiteX78" fmla="*/ 667695 w 2636466"/>
                <a:gd name="connsiteY78" fmla="*/ 419071 h 2628477"/>
                <a:gd name="connsiteX79" fmla="*/ 640820 w 2636466"/>
                <a:gd name="connsiteY79" fmla="*/ 439715 h 2628477"/>
                <a:gd name="connsiteX80" fmla="*/ 626343 w 2636466"/>
                <a:gd name="connsiteY80" fmla="*/ 440816 h 2628477"/>
                <a:gd name="connsiteX81" fmla="*/ 448853 w 2636466"/>
                <a:gd name="connsiteY81" fmla="*/ 342630 h 2628477"/>
                <a:gd name="connsiteX82" fmla="*/ 432834 w 2636466"/>
                <a:gd name="connsiteY82" fmla="*/ 343385 h 2628477"/>
                <a:gd name="connsiteX83" fmla="*/ 398564 w 2636466"/>
                <a:gd name="connsiteY83" fmla="*/ 375736 h 2628477"/>
                <a:gd name="connsiteX84" fmla="*/ 396424 w 2636466"/>
                <a:gd name="connsiteY84" fmla="*/ 387443 h 2628477"/>
                <a:gd name="connsiteX85" fmla="*/ 403284 w 2636466"/>
                <a:gd name="connsiteY85" fmla="*/ 408339 h 2628477"/>
                <a:gd name="connsiteX86" fmla="*/ 480417 w 2636466"/>
                <a:gd name="connsiteY86" fmla="*/ 570316 h 2628477"/>
                <a:gd name="connsiteX87" fmla="*/ 477711 w 2636466"/>
                <a:gd name="connsiteY87" fmla="*/ 590362 h 2628477"/>
                <a:gd name="connsiteX88" fmla="*/ 462416 w 2636466"/>
                <a:gd name="connsiteY88" fmla="*/ 611321 h 2628477"/>
                <a:gd name="connsiteX89" fmla="*/ 451779 w 2636466"/>
                <a:gd name="connsiteY89" fmla="*/ 626143 h 2628477"/>
                <a:gd name="connsiteX90" fmla="*/ 416911 w 2636466"/>
                <a:gd name="connsiteY90" fmla="*/ 637661 h 2628477"/>
                <a:gd name="connsiteX91" fmla="*/ 251001 w 2636466"/>
                <a:gd name="connsiteY91" fmla="*/ 593949 h 2628477"/>
                <a:gd name="connsiteX92" fmla="*/ 207604 w 2636466"/>
                <a:gd name="connsiteY92" fmla="*/ 609968 h 2628477"/>
                <a:gd name="connsiteX93" fmla="*/ 194292 w 2636466"/>
                <a:gd name="connsiteY93" fmla="*/ 631084 h 2628477"/>
                <a:gd name="connsiteX94" fmla="*/ 193694 w 2636466"/>
                <a:gd name="connsiteY94" fmla="*/ 645560 h 2628477"/>
                <a:gd name="connsiteX95" fmla="*/ 201435 w 2636466"/>
                <a:gd name="connsiteY95" fmla="*/ 659092 h 2628477"/>
                <a:gd name="connsiteX96" fmla="*/ 322941 w 2636466"/>
                <a:gd name="connsiteY96" fmla="*/ 804201 h 2628477"/>
                <a:gd name="connsiteX97" fmla="*/ 324546 w 2636466"/>
                <a:gd name="connsiteY97" fmla="*/ 819558 h 2628477"/>
                <a:gd name="connsiteX98" fmla="*/ 312367 w 2636466"/>
                <a:gd name="connsiteY98" fmla="*/ 848353 h 2628477"/>
                <a:gd name="connsiteX99" fmla="*/ 306640 w 2636466"/>
                <a:gd name="connsiteY99" fmla="*/ 864371 h 2628477"/>
                <a:gd name="connsiteX100" fmla="*/ 278757 w 2636466"/>
                <a:gd name="connsiteY100" fmla="*/ 882970 h 2628477"/>
                <a:gd name="connsiteX101" fmla="*/ 102651 w 2636466"/>
                <a:gd name="connsiteY101" fmla="*/ 882120 h 2628477"/>
                <a:gd name="connsiteX102" fmla="*/ 67405 w 2636466"/>
                <a:gd name="connsiteY102" fmla="*/ 903772 h 2628477"/>
                <a:gd name="connsiteX103" fmla="*/ 57114 w 2636466"/>
                <a:gd name="connsiteY103" fmla="*/ 928979 h 2628477"/>
                <a:gd name="connsiteX104" fmla="*/ 64919 w 2636466"/>
                <a:gd name="connsiteY104" fmla="*/ 952330 h 2628477"/>
                <a:gd name="connsiteX105" fmla="*/ 211884 w 2636466"/>
                <a:gd name="connsiteY105" fmla="*/ 1058195 h 2628477"/>
                <a:gd name="connsiteX106" fmla="*/ 227902 w 2636466"/>
                <a:gd name="connsiteY106" fmla="*/ 1102756 h 2628477"/>
                <a:gd name="connsiteX107" fmla="*/ 198823 w 2636466"/>
                <a:gd name="connsiteY107" fmla="*/ 1156255 h 2628477"/>
                <a:gd name="connsiteX108" fmla="*/ 20420 w 2636466"/>
                <a:gd name="connsiteY108" fmla="*/ 1201100 h 2628477"/>
                <a:gd name="connsiteX109" fmla="*/ 6542 w 2636466"/>
                <a:gd name="connsiteY109" fmla="*/ 1219510 h 2628477"/>
                <a:gd name="connsiteX110" fmla="*/ 625 w 2636466"/>
                <a:gd name="connsiteY110" fmla="*/ 1261743 h 2628477"/>
                <a:gd name="connsiteX111" fmla="*/ 9185 w 2636466"/>
                <a:gd name="connsiteY111" fmla="*/ 1274016 h 2628477"/>
                <a:gd name="connsiteX112" fmla="*/ 180414 w 2636466"/>
                <a:gd name="connsiteY112" fmla="*/ 1341362 h 2628477"/>
                <a:gd name="connsiteX113" fmla="*/ 208516 w 2636466"/>
                <a:gd name="connsiteY113" fmla="*/ 1383217 h 2628477"/>
                <a:gd name="connsiteX114" fmla="*/ 210814 w 2636466"/>
                <a:gd name="connsiteY114" fmla="*/ 1402445 h 2628477"/>
                <a:gd name="connsiteX115" fmla="*/ 195267 w 2636466"/>
                <a:gd name="connsiteY115" fmla="*/ 1434985 h 2628477"/>
                <a:gd name="connsiteX116" fmla="*/ 188533 w 2636466"/>
                <a:gd name="connsiteY116" fmla="*/ 1440933 h 2628477"/>
                <a:gd name="connsiteX117" fmla="*/ 41001 w 2636466"/>
                <a:gd name="connsiteY117" fmla="*/ 1522094 h 2628477"/>
                <a:gd name="connsiteX118" fmla="*/ 22623 w 2636466"/>
                <a:gd name="connsiteY118" fmla="*/ 1554036 h 2628477"/>
                <a:gd name="connsiteX119" fmla="*/ 22277 w 2636466"/>
                <a:gd name="connsiteY119" fmla="*/ 1560456 h 2628477"/>
                <a:gd name="connsiteX120" fmla="*/ 58184 w 2636466"/>
                <a:gd name="connsiteY120" fmla="*/ 1603224 h 2628477"/>
                <a:gd name="connsiteX121" fmla="*/ 231647 w 2636466"/>
                <a:gd name="connsiteY121" fmla="*/ 1624529 h 2628477"/>
                <a:gd name="connsiteX122" fmla="*/ 256854 w 2636466"/>
                <a:gd name="connsiteY122" fmla="*/ 1645457 h 2628477"/>
                <a:gd name="connsiteX123" fmla="*/ 264690 w 2636466"/>
                <a:gd name="connsiteY123" fmla="*/ 1669122 h 2628477"/>
                <a:gd name="connsiteX124" fmla="*/ 259529 w 2636466"/>
                <a:gd name="connsiteY124" fmla="*/ 1712865 h 2628477"/>
                <a:gd name="connsiteX125" fmla="*/ 256697 w 2636466"/>
                <a:gd name="connsiteY125" fmla="*/ 1717240 h 2628477"/>
                <a:gd name="connsiteX126" fmla="*/ 251567 w 2636466"/>
                <a:gd name="connsiteY126" fmla="*/ 1721268 h 2628477"/>
                <a:gd name="connsiteX127" fmla="*/ 114861 w 2636466"/>
                <a:gd name="connsiteY127" fmla="*/ 1851522 h 2628477"/>
                <a:gd name="connsiteX128" fmla="*/ 123642 w 2636466"/>
                <a:gd name="connsiteY128" fmla="*/ 1877548 h 2628477"/>
                <a:gd name="connsiteX129" fmla="*/ 133555 w 2636466"/>
                <a:gd name="connsiteY129" fmla="*/ 1897500 h 2628477"/>
                <a:gd name="connsiteX130" fmla="*/ 155395 w 2636466"/>
                <a:gd name="connsiteY130" fmla="*/ 1909238 h 2628477"/>
                <a:gd name="connsiteX131" fmla="*/ 345222 w 2636466"/>
                <a:gd name="connsiteY131" fmla="*/ 1884345 h 2628477"/>
                <a:gd name="connsiteX132" fmla="*/ 371783 w 2636466"/>
                <a:gd name="connsiteY132" fmla="*/ 1897343 h 2628477"/>
                <a:gd name="connsiteX133" fmla="*/ 392490 w 2636466"/>
                <a:gd name="connsiteY133" fmla="*/ 1930795 h 2628477"/>
                <a:gd name="connsiteX134" fmla="*/ 392805 w 2636466"/>
                <a:gd name="connsiteY134" fmla="*/ 1957104 h 2628477"/>
                <a:gd name="connsiteX135" fmla="*/ 297167 w 2636466"/>
                <a:gd name="connsiteY135" fmla="*/ 2107279 h 2628477"/>
                <a:gd name="connsiteX136" fmla="*/ 299150 w 2636466"/>
                <a:gd name="connsiteY136" fmla="*/ 2154075 h 2628477"/>
                <a:gd name="connsiteX137" fmla="*/ 317025 w 2636466"/>
                <a:gd name="connsiteY137" fmla="*/ 2175034 h 2628477"/>
                <a:gd name="connsiteX138" fmla="*/ 336536 w 2636466"/>
                <a:gd name="connsiteY138" fmla="*/ 2180415 h 2628477"/>
                <a:gd name="connsiteX139" fmla="*/ 359698 w 2636466"/>
                <a:gd name="connsiteY139" fmla="*/ 2171194 h 2628477"/>
                <a:gd name="connsiteX140" fmla="*/ 518024 w 2636466"/>
                <a:gd name="connsiteY140" fmla="*/ 2107657 h 2628477"/>
                <a:gd name="connsiteX141" fmla="*/ 543609 w 2636466"/>
                <a:gd name="connsiteY141" fmla="*/ 2112629 h 2628477"/>
                <a:gd name="connsiteX142" fmla="*/ 569981 w 2636466"/>
                <a:gd name="connsiteY142" fmla="*/ 2136200 h 2628477"/>
                <a:gd name="connsiteX143" fmla="*/ 578100 w 2636466"/>
                <a:gd name="connsiteY143" fmla="*/ 2173649 h 2628477"/>
                <a:gd name="connsiteX144" fmla="*/ 520510 w 2636466"/>
                <a:gd name="connsiteY144" fmla="*/ 2349378 h 2628477"/>
                <a:gd name="connsiteX145" fmla="*/ 519849 w 2636466"/>
                <a:gd name="connsiteY145" fmla="*/ 2365711 h 2628477"/>
                <a:gd name="connsiteX146" fmla="*/ 532185 w 2636466"/>
                <a:gd name="connsiteY146" fmla="*/ 2375403 h 2628477"/>
                <a:gd name="connsiteX147" fmla="*/ 554529 w 2636466"/>
                <a:gd name="connsiteY147" fmla="*/ 2391547 h 2628477"/>
                <a:gd name="connsiteX148" fmla="*/ 589901 w 2636466"/>
                <a:gd name="connsiteY148" fmla="*/ 2391327 h 2628477"/>
                <a:gd name="connsiteX149" fmla="*/ 742562 w 2636466"/>
                <a:gd name="connsiteY149" fmla="*/ 2279923 h 2628477"/>
                <a:gd name="connsiteX150" fmla="*/ 764056 w 2636466"/>
                <a:gd name="connsiteY150" fmla="*/ 2278476 h 2628477"/>
                <a:gd name="connsiteX151" fmla="*/ 790397 w 2636466"/>
                <a:gd name="connsiteY151" fmla="*/ 2293204 h 2628477"/>
                <a:gd name="connsiteX152" fmla="*/ 813338 w 2636466"/>
                <a:gd name="connsiteY152" fmla="*/ 2339748 h 2628477"/>
                <a:gd name="connsiteX153" fmla="*/ 804652 w 2636466"/>
                <a:gd name="connsiteY153" fmla="*/ 2470191 h 2628477"/>
                <a:gd name="connsiteX154" fmla="*/ 802292 w 2636466"/>
                <a:gd name="connsiteY154" fmla="*/ 2526239 h 2628477"/>
                <a:gd name="connsiteX155" fmla="*/ 810286 w 2636466"/>
                <a:gd name="connsiteY155" fmla="*/ 2533666 h 2628477"/>
                <a:gd name="connsiteX156" fmla="*/ 849277 w 2636466"/>
                <a:gd name="connsiteY156" fmla="*/ 2549307 h 2628477"/>
                <a:gd name="connsiteX157" fmla="*/ 877191 w 2636466"/>
                <a:gd name="connsiteY157" fmla="*/ 2541911 h 2628477"/>
                <a:gd name="connsiteX158" fmla="*/ 999074 w 2636466"/>
                <a:gd name="connsiteY158" fmla="*/ 2393971 h 2628477"/>
                <a:gd name="connsiteX159" fmla="*/ 1020662 w 2636466"/>
                <a:gd name="connsiteY159" fmla="*/ 2386355 h 2628477"/>
                <a:gd name="connsiteX160" fmla="*/ 1066420 w 2636466"/>
                <a:gd name="connsiteY160" fmla="*/ 2398093 h 2628477"/>
                <a:gd name="connsiteX161" fmla="*/ 1079606 w 2636466"/>
                <a:gd name="connsiteY161" fmla="*/ 2411971 h 2628477"/>
                <a:gd name="connsiteX162" fmla="*/ 1086498 w 2636466"/>
                <a:gd name="connsiteY162" fmla="*/ 2452033 h 2628477"/>
                <a:gd name="connsiteX163" fmla="*/ 1115167 w 2636466"/>
                <a:gd name="connsiteY163" fmla="*/ 2604411 h 2628477"/>
                <a:gd name="connsiteX164" fmla="*/ 1134741 w 2636466"/>
                <a:gd name="connsiteY164" fmla="*/ 2623355 h 2628477"/>
                <a:gd name="connsiteX165" fmla="*/ 1176471 w 2636466"/>
                <a:gd name="connsiteY165" fmla="*/ 2628328 h 2628477"/>
                <a:gd name="connsiteX166" fmla="*/ 1190349 w 2636466"/>
                <a:gd name="connsiteY166" fmla="*/ 2622915 h 2628477"/>
                <a:gd name="connsiteX167" fmla="*/ 1192331 w 2636466"/>
                <a:gd name="connsiteY167" fmla="*/ 2619485 h 2628477"/>
                <a:gd name="connsiteX168" fmla="*/ 1276262 w 2636466"/>
                <a:gd name="connsiteY168" fmla="*/ 2439602 h 2628477"/>
                <a:gd name="connsiteX169" fmla="*/ 1291997 w 2636466"/>
                <a:gd name="connsiteY169" fmla="*/ 2426448 h 2628477"/>
                <a:gd name="connsiteX170" fmla="*/ 1344615 w 2636466"/>
                <a:gd name="connsiteY170" fmla="*/ 2426511 h 2628477"/>
                <a:gd name="connsiteX171" fmla="*/ 1358052 w 2636466"/>
                <a:gd name="connsiteY171" fmla="*/ 2435008 h 2628477"/>
                <a:gd name="connsiteX172" fmla="*/ 1378193 w 2636466"/>
                <a:gd name="connsiteY172" fmla="*/ 2477838 h 2628477"/>
                <a:gd name="connsiteX173" fmla="*/ 1446168 w 2636466"/>
                <a:gd name="connsiteY173" fmla="*/ 2623041 h 2628477"/>
                <a:gd name="connsiteX174" fmla="*/ 1460078 w 2636466"/>
                <a:gd name="connsiteY174" fmla="*/ 2628328 h 2628477"/>
                <a:gd name="connsiteX175" fmla="*/ 1501807 w 2636466"/>
                <a:gd name="connsiteY175" fmla="*/ 2623324 h 2628477"/>
                <a:gd name="connsiteX176" fmla="*/ 1521539 w 2636466"/>
                <a:gd name="connsiteY176" fmla="*/ 2604442 h 2628477"/>
                <a:gd name="connsiteX177" fmla="*/ 1549862 w 2636466"/>
                <a:gd name="connsiteY177" fmla="*/ 2451907 h 2628477"/>
                <a:gd name="connsiteX178" fmla="*/ 1556911 w 2636466"/>
                <a:gd name="connsiteY178" fmla="*/ 2411720 h 2628477"/>
                <a:gd name="connsiteX179" fmla="*/ 1569531 w 2636466"/>
                <a:gd name="connsiteY179" fmla="*/ 2398502 h 2628477"/>
                <a:gd name="connsiteX180" fmla="*/ 1610410 w 2636466"/>
                <a:gd name="connsiteY180" fmla="*/ 2388243 h 2628477"/>
                <a:gd name="connsiteX181" fmla="*/ 1640622 w 2636466"/>
                <a:gd name="connsiteY181" fmla="*/ 2397621 h 2628477"/>
                <a:gd name="connsiteX182" fmla="*/ 1760868 w 2636466"/>
                <a:gd name="connsiteY182" fmla="*/ 2544145 h 2628477"/>
                <a:gd name="connsiteX183" fmla="*/ 1783684 w 2636466"/>
                <a:gd name="connsiteY183" fmla="*/ 2550786 h 2628477"/>
                <a:gd name="connsiteX184" fmla="*/ 1826389 w 2636466"/>
                <a:gd name="connsiteY184" fmla="*/ 2533572 h 2628477"/>
                <a:gd name="connsiteX185" fmla="*/ 1834257 w 2636466"/>
                <a:gd name="connsiteY185" fmla="*/ 2525987 h 2628477"/>
                <a:gd name="connsiteX186" fmla="*/ 1832777 w 2636466"/>
                <a:gd name="connsiteY186" fmla="*/ 2492314 h 2628477"/>
                <a:gd name="connsiteX187" fmla="*/ 1826672 w 2636466"/>
                <a:gd name="connsiteY187" fmla="*/ 2392145 h 2628477"/>
                <a:gd name="connsiteX188" fmla="*/ 1823651 w 2636466"/>
                <a:gd name="connsiteY188" fmla="*/ 2341384 h 2628477"/>
                <a:gd name="connsiteX189" fmla="*/ 1821700 w 2636466"/>
                <a:gd name="connsiteY189" fmla="*/ 2323163 h 2628477"/>
                <a:gd name="connsiteX190" fmla="*/ 1835358 w 2636466"/>
                <a:gd name="connsiteY190" fmla="*/ 2299183 h 2628477"/>
                <a:gd name="connsiteX191" fmla="*/ 1865317 w 2636466"/>
                <a:gd name="connsiteY191" fmla="*/ 2282850 h 2628477"/>
                <a:gd name="connsiteX192" fmla="*/ 1901319 w 2636466"/>
                <a:gd name="connsiteY192" fmla="*/ 2284738 h 2628477"/>
                <a:gd name="connsiteX193" fmla="*/ 2050581 w 2636466"/>
                <a:gd name="connsiteY193" fmla="*/ 2394663 h 2628477"/>
                <a:gd name="connsiteX194" fmla="*/ 2077708 w 2636466"/>
                <a:gd name="connsiteY194" fmla="*/ 2394694 h 2628477"/>
                <a:gd name="connsiteX195" fmla="*/ 2104269 w 2636466"/>
                <a:gd name="connsiteY195" fmla="*/ 2375372 h 2628477"/>
                <a:gd name="connsiteX196" fmla="*/ 2116133 w 2636466"/>
                <a:gd name="connsiteY196" fmla="*/ 2364861 h 2628477"/>
                <a:gd name="connsiteX197" fmla="*/ 2114308 w 2636466"/>
                <a:gd name="connsiteY197" fmla="*/ 2344783 h 2628477"/>
                <a:gd name="connsiteX198" fmla="*/ 2063169 w 2636466"/>
                <a:gd name="connsiteY198" fmla="*/ 2186804 h 2628477"/>
                <a:gd name="connsiteX199" fmla="*/ 2055113 w 2636466"/>
                <a:gd name="connsiteY199" fmla="*/ 2164743 h 2628477"/>
                <a:gd name="connsiteX200" fmla="*/ 2060022 w 2636466"/>
                <a:gd name="connsiteY200" fmla="*/ 2142683 h 2628477"/>
                <a:gd name="connsiteX201" fmla="*/ 2090926 w 2636466"/>
                <a:gd name="connsiteY201" fmla="*/ 2114360 h 2628477"/>
                <a:gd name="connsiteX202" fmla="*/ 2119690 w 2636466"/>
                <a:gd name="connsiteY202" fmla="*/ 2108097 h 2628477"/>
                <a:gd name="connsiteX203" fmla="*/ 2287739 w 2636466"/>
                <a:gd name="connsiteY203" fmla="*/ 2175600 h 2628477"/>
                <a:gd name="connsiteX204" fmla="*/ 2326825 w 2636466"/>
                <a:gd name="connsiteY204" fmla="*/ 2165939 h 2628477"/>
                <a:gd name="connsiteX205" fmla="*/ 2333088 w 2636466"/>
                <a:gd name="connsiteY205" fmla="*/ 2159204 h 2628477"/>
                <a:gd name="connsiteX206" fmla="*/ 2346620 w 2636466"/>
                <a:gd name="connsiteY206" fmla="*/ 2143847 h 2628477"/>
                <a:gd name="connsiteX207" fmla="*/ 2345927 w 2636466"/>
                <a:gd name="connsiteY207" fmla="*/ 2117570 h 2628477"/>
                <a:gd name="connsiteX208" fmla="*/ 2249692 w 2636466"/>
                <a:gd name="connsiteY208" fmla="*/ 1966765 h 2628477"/>
                <a:gd name="connsiteX209" fmla="*/ 2241667 w 2636466"/>
                <a:gd name="connsiteY209" fmla="*/ 1953359 h 2628477"/>
                <a:gd name="connsiteX210" fmla="*/ 2242706 w 2636466"/>
                <a:gd name="connsiteY210" fmla="*/ 1932746 h 2628477"/>
                <a:gd name="connsiteX211" fmla="*/ 2264200 w 2636466"/>
                <a:gd name="connsiteY211" fmla="*/ 1898287 h 2628477"/>
                <a:gd name="connsiteX212" fmla="*/ 2292712 w 2636466"/>
                <a:gd name="connsiteY212" fmla="*/ 1884503 h 2628477"/>
                <a:gd name="connsiteX213" fmla="*/ 2464380 w 2636466"/>
                <a:gd name="connsiteY213" fmla="*/ 1906815 h 2628477"/>
                <a:gd name="connsiteX214" fmla="*/ 2509823 w 2636466"/>
                <a:gd name="connsiteY214" fmla="*/ 1882929 h 2628477"/>
                <a:gd name="connsiteX215" fmla="*/ 2515456 w 2636466"/>
                <a:gd name="connsiteY215" fmla="*/ 1870530 h 2628477"/>
                <a:gd name="connsiteX216" fmla="*/ 2521498 w 2636466"/>
                <a:gd name="connsiteY216" fmla="*/ 1851459 h 2628477"/>
                <a:gd name="connsiteX217" fmla="*/ 2387153 w 2636466"/>
                <a:gd name="connsiteY217" fmla="*/ 1722527 h 2628477"/>
                <a:gd name="connsiteX218" fmla="*/ 2380261 w 2636466"/>
                <a:gd name="connsiteY218" fmla="*/ 1713149 h 2628477"/>
                <a:gd name="connsiteX219" fmla="*/ 2370977 w 2636466"/>
                <a:gd name="connsiteY219" fmla="*/ 1673150 h 2628477"/>
                <a:gd name="connsiteX220" fmla="*/ 2372299 w 2636466"/>
                <a:gd name="connsiteY220" fmla="*/ 1669500 h 2628477"/>
                <a:gd name="connsiteX221" fmla="*/ 2377901 w 2636466"/>
                <a:gd name="connsiteY221" fmla="*/ 1652034 h 2628477"/>
                <a:gd name="connsiteX222" fmla="*/ 2411322 w 2636466"/>
                <a:gd name="connsiteY222" fmla="*/ 1623868 h 2628477"/>
                <a:gd name="connsiteX223" fmla="*/ 2595075 w 2636466"/>
                <a:gd name="connsiteY223" fmla="*/ 1601241 h 2628477"/>
                <a:gd name="connsiteX224" fmla="*/ 2606688 w 2636466"/>
                <a:gd name="connsiteY224" fmla="*/ 1593720 h 2628477"/>
                <a:gd name="connsiteX225" fmla="*/ 2613894 w 2636466"/>
                <a:gd name="connsiteY225" fmla="*/ 1545948 h 2628477"/>
                <a:gd name="connsiteX226" fmla="*/ 2606688 w 2636466"/>
                <a:gd name="connsiteY226" fmla="*/ 1528766 h 2628477"/>
                <a:gd name="connsiteX227" fmla="*/ 2447796 w 2636466"/>
                <a:gd name="connsiteY227" fmla="*/ 1440807 h 2628477"/>
                <a:gd name="connsiteX228" fmla="*/ 2438827 w 2636466"/>
                <a:gd name="connsiteY228" fmla="*/ 1433506 h 2628477"/>
                <a:gd name="connsiteX229" fmla="*/ 2425420 w 2636466"/>
                <a:gd name="connsiteY229" fmla="*/ 1405938 h 2628477"/>
                <a:gd name="connsiteX230" fmla="*/ 2427749 w 2636466"/>
                <a:gd name="connsiteY230" fmla="*/ 1382839 h 2628477"/>
                <a:gd name="connsiteX231" fmla="*/ 2427718 w 2636466"/>
                <a:gd name="connsiteY231" fmla="*/ 1374972 h 2628477"/>
                <a:gd name="connsiteX232" fmla="*/ 2449054 w 2636466"/>
                <a:gd name="connsiteY232" fmla="*/ 1344006 h 2628477"/>
                <a:gd name="connsiteX233" fmla="*/ 2627301 w 2636466"/>
                <a:gd name="connsiteY233" fmla="*/ 1273796 h 2628477"/>
                <a:gd name="connsiteX234" fmla="*/ 2636144 w 2636466"/>
                <a:gd name="connsiteY234" fmla="*/ 1257526 h 2628477"/>
                <a:gd name="connsiteX235" fmla="*/ 2629724 w 2636466"/>
                <a:gd name="connsiteY235" fmla="*/ 1216867 h 2628477"/>
                <a:gd name="connsiteX236" fmla="*/ 1949940 w 2636466"/>
                <a:gd name="connsiteY236" fmla="*/ 885110 h 2628477"/>
                <a:gd name="connsiteX237" fmla="*/ 2012880 w 2636466"/>
                <a:gd name="connsiteY237" fmla="*/ 948050 h 2628477"/>
                <a:gd name="connsiteX238" fmla="*/ 1949940 w 2636466"/>
                <a:gd name="connsiteY238" fmla="*/ 1010990 h 2628477"/>
                <a:gd name="connsiteX239" fmla="*/ 1887000 w 2636466"/>
                <a:gd name="connsiteY239" fmla="*/ 948050 h 2628477"/>
                <a:gd name="connsiteX240" fmla="*/ 1949940 w 2636466"/>
                <a:gd name="connsiteY240" fmla="*/ 885110 h 2628477"/>
                <a:gd name="connsiteX241" fmla="*/ 1317393 w 2636466"/>
                <a:gd name="connsiteY241" fmla="*/ 409913 h 2628477"/>
                <a:gd name="connsiteX242" fmla="*/ 1789443 w 2636466"/>
                <a:gd name="connsiteY242" fmla="*/ 745068 h 2628477"/>
                <a:gd name="connsiteX243" fmla="*/ 1317393 w 2636466"/>
                <a:gd name="connsiteY243" fmla="*/ 1080224 h 2628477"/>
                <a:gd name="connsiteX244" fmla="*/ 845343 w 2636466"/>
                <a:gd name="connsiteY244" fmla="*/ 745068 h 2628477"/>
                <a:gd name="connsiteX245" fmla="*/ 1317393 w 2636466"/>
                <a:gd name="connsiteY245" fmla="*/ 409913 h 2628477"/>
                <a:gd name="connsiteX246" fmla="*/ 684846 w 2636466"/>
                <a:gd name="connsiteY246" fmla="*/ 885110 h 2628477"/>
                <a:gd name="connsiteX247" fmla="*/ 747786 w 2636466"/>
                <a:gd name="connsiteY247" fmla="*/ 948050 h 2628477"/>
                <a:gd name="connsiteX248" fmla="*/ 684846 w 2636466"/>
                <a:gd name="connsiteY248" fmla="*/ 1010990 h 2628477"/>
                <a:gd name="connsiteX249" fmla="*/ 621906 w 2636466"/>
                <a:gd name="connsiteY249" fmla="*/ 948050 h 2628477"/>
                <a:gd name="connsiteX250" fmla="*/ 684846 w 2636466"/>
                <a:gd name="connsiteY250" fmla="*/ 885110 h 2628477"/>
                <a:gd name="connsiteX251" fmla="*/ 1053926 w 2636466"/>
                <a:gd name="connsiteY251" fmla="*/ 2005473 h 2628477"/>
                <a:gd name="connsiteX252" fmla="*/ 536654 w 2636466"/>
                <a:gd name="connsiteY252" fmla="*/ 1745468 h 2628477"/>
                <a:gd name="connsiteX253" fmla="*/ 611553 w 2636466"/>
                <a:gd name="connsiteY253" fmla="*/ 1171393 h 2628477"/>
                <a:gd name="connsiteX254" fmla="*/ 1128825 w 2636466"/>
                <a:gd name="connsiteY254" fmla="*/ 1431398 h 2628477"/>
                <a:gd name="connsiteX255" fmla="*/ 1053926 w 2636466"/>
                <a:gd name="connsiteY255" fmla="*/ 2005473 h 2628477"/>
                <a:gd name="connsiteX256" fmla="*/ 1318967 w 2636466"/>
                <a:gd name="connsiteY256" fmla="*/ 2109293 h 2628477"/>
                <a:gd name="connsiteX257" fmla="*/ 1254453 w 2636466"/>
                <a:gd name="connsiteY257" fmla="*/ 2044779 h 2628477"/>
                <a:gd name="connsiteX258" fmla="*/ 1318967 w 2636466"/>
                <a:gd name="connsiteY258" fmla="*/ 1980266 h 2628477"/>
                <a:gd name="connsiteX259" fmla="*/ 1383480 w 2636466"/>
                <a:gd name="connsiteY259" fmla="*/ 2044779 h 2628477"/>
                <a:gd name="connsiteX260" fmla="*/ 1318967 w 2636466"/>
                <a:gd name="connsiteY260" fmla="*/ 2109293 h 2628477"/>
                <a:gd name="connsiteX261" fmla="*/ 1318967 w 2636466"/>
                <a:gd name="connsiteY261" fmla="*/ 1442129 h 2628477"/>
                <a:gd name="connsiteX262" fmla="*/ 1188366 w 2636466"/>
                <a:gd name="connsiteY262" fmla="*/ 1311528 h 2628477"/>
                <a:gd name="connsiteX263" fmla="*/ 1318967 w 2636466"/>
                <a:gd name="connsiteY263" fmla="*/ 1180928 h 2628477"/>
                <a:gd name="connsiteX264" fmla="*/ 1449567 w 2636466"/>
                <a:gd name="connsiteY264" fmla="*/ 1311528 h 2628477"/>
                <a:gd name="connsiteX265" fmla="*/ 1318967 w 2636466"/>
                <a:gd name="connsiteY265" fmla="*/ 1442129 h 2628477"/>
                <a:gd name="connsiteX266" fmla="*/ 2098730 w 2636466"/>
                <a:gd name="connsiteY266" fmla="*/ 1745500 h 2628477"/>
                <a:gd name="connsiteX267" fmla="*/ 1581458 w 2636466"/>
                <a:gd name="connsiteY267" fmla="*/ 2005505 h 2628477"/>
                <a:gd name="connsiteX268" fmla="*/ 1506559 w 2636466"/>
                <a:gd name="connsiteY268" fmla="*/ 1431429 h 2628477"/>
                <a:gd name="connsiteX269" fmla="*/ 2023832 w 2636466"/>
                <a:gd name="connsiteY269" fmla="*/ 1171424 h 2628477"/>
                <a:gd name="connsiteX270" fmla="*/ 2098730 w 2636466"/>
                <a:gd name="connsiteY270" fmla="*/ 1745500 h 26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636466" h="2628477">
                  <a:moveTo>
                    <a:pt x="2629724" y="1216867"/>
                  </a:moveTo>
                  <a:cubicBezTo>
                    <a:pt x="2631643" y="1206828"/>
                    <a:pt x="2626168" y="1203335"/>
                    <a:pt x="2617293" y="1201132"/>
                  </a:cubicBezTo>
                  <a:cubicBezTo>
                    <a:pt x="2558129" y="1186372"/>
                    <a:pt x="2499092" y="1171235"/>
                    <a:pt x="2439991" y="1156224"/>
                  </a:cubicBezTo>
                  <a:cubicBezTo>
                    <a:pt x="2418214" y="1150622"/>
                    <a:pt x="2411479" y="1134761"/>
                    <a:pt x="2411007" y="1114275"/>
                  </a:cubicBezTo>
                  <a:cubicBezTo>
                    <a:pt x="2410913" y="1109523"/>
                    <a:pt x="2409339" y="1104802"/>
                    <a:pt x="2408332" y="1100082"/>
                  </a:cubicBezTo>
                  <a:cubicBezTo>
                    <a:pt x="2402384" y="1070311"/>
                    <a:pt x="2398073" y="1076762"/>
                    <a:pt x="2423438" y="1058824"/>
                  </a:cubicBezTo>
                  <a:cubicBezTo>
                    <a:pt x="2425924" y="1057062"/>
                    <a:pt x="2428316" y="1055111"/>
                    <a:pt x="2430802" y="1053349"/>
                  </a:cubicBezTo>
                  <a:cubicBezTo>
                    <a:pt x="2477755" y="1019833"/>
                    <a:pt x="2523985" y="985342"/>
                    <a:pt x="2571410" y="952550"/>
                  </a:cubicBezTo>
                  <a:cubicBezTo>
                    <a:pt x="2577232" y="948522"/>
                    <a:pt x="2582928" y="944211"/>
                    <a:pt x="2580977" y="935934"/>
                  </a:cubicBezTo>
                  <a:cubicBezTo>
                    <a:pt x="2578333" y="924668"/>
                    <a:pt x="2576319" y="913118"/>
                    <a:pt x="2568924" y="903583"/>
                  </a:cubicBezTo>
                  <a:cubicBezTo>
                    <a:pt x="2565305" y="882844"/>
                    <a:pt x="2551363" y="881648"/>
                    <a:pt x="2533551" y="882026"/>
                  </a:cubicBezTo>
                  <a:cubicBezTo>
                    <a:pt x="2479706" y="883127"/>
                    <a:pt x="2425798" y="882435"/>
                    <a:pt x="2371921" y="882435"/>
                  </a:cubicBezTo>
                  <a:cubicBezTo>
                    <a:pt x="2336266" y="882435"/>
                    <a:pt x="2336266" y="882404"/>
                    <a:pt x="2323835" y="848259"/>
                  </a:cubicBezTo>
                  <a:cubicBezTo>
                    <a:pt x="2321695" y="839793"/>
                    <a:pt x="2318706" y="831611"/>
                    <a:pt x="2314143" y="824121"/>
                  </a:cubicBezTo>
                  <a:cubicBezTo>
                    <a:pt x="2308856" y="815435"/>
                    <a:pt x="2310052" y="808418"/>
                    <a:pt x="2316755" y="800550"/>
                  </a:cubicBezTo>
                  <a:cubicBezTo>
                    <a:pt x="2357194" y="753030"/>
                    <a:pt x="2395933" y="704063"/>
                    <a:pt x="2436876" y="656952"/>
                  </a:cubicBezTo>
                  <a:cubicBezTo>
                    <a:pt x="2439865" y="653491"/>
                    <a:pt x="2441376" y="649651"/>
                    <a:pt x="2442509" y="645466"/>
                  </a:cubicBezTo>
                  <a:cubicBezTo>
                    <a:pt x="2446537" y="640462"/>
                    <a:pt x="2444963" y="635742"/>
                    <a:pt x="2441911" y="631021"/>
                  </a:cubicBezTo>
                  <a:cubicBezTo>
                    <a:pt x="2434075" y="618937"/>
                    <a:pt x="2426144" y="606884"/>
                    <a:pt x="2418529" y="594642"/>
                  </a:cubicBezTo>
                  <a:cubicBezTo>
                    <a:pt x="2414658" y="588411"/>
                    <a:pt x="2410378" y="587593"/>
                    <a:pt x="2403171" y="589512"/>
                  </a:cubicBezTo>
                  <a:cubicBezTo>
                    <a:pt x="2346305" y="604523"/>
                    <a:pt x="2289187" y="618559"/>
                    <a:pt x="2232352" y="633665"/>
                  </a:cubicBezTo>
                  <a:cubicBezTo>
                    <a:pt x="2198018" y="642791"/>
                    <a:pt x="2198176" y="643420"/>
                    <a:pt x="2176682" y="616419"/>
                  </a:cubicBezTo>
                  <a:cubicBezTo>
                    <a:pt x="2173629" y="607041"/>
                    <a:pt x="2167776" y="599205"/>
                    <a:pt x="2160884" y="592722"/>
                  </a:cubicBezTo>
                  <a:cubicBezTo>
                    <a:pt x="2152355" y="584697"/>
                    <a:pt x="2152135" y="577522"/>
                    <a:pt x="2157202" y="567294"/>
                  </a:cubicBezTo>
                  <a:cubicBezTo>
                    <a:pt x="2184360" y="512285"/>
                    <a:pt x="2209316" y="456205"/>
                    <a:pt x="2236475" y="401164"/>
                  </a:cubicBezTo>
                  <a:cubicBezTo>
                    <a:pt x="2238615" y="396790"/>
                    <a:pt x="2240566" y="392416"/>
                    <a:pt x="2239873" y="387349"/>
                  </a:cubicBezTo>
                  <a:cubicBezTo>
                    <a:pt x="2241321" y="384170"/>
                    <a:pt x="2243146" y="381149"/>
                    <a:pt x="2239716" y="377876"/>
                  </a:cubicBezTo>
                  <a:cubicBezTo>
                    <a:pt x="2227348" y="366138"/>
                    <a:pt x="2214949" y="354431"/>
                    <a:pt x="2202833" y="342473"/>
                  </a:cubicBezTo>
                  <a:cubicBezTo>
                    <a:pt x="2197483" y="337186"/>
                    <a:pt x="2192826" y="339609"/>
                    <a:pt x="2187665" y="342473"/>
                  </a:cubicBezTo>
                  <a:cubicBezTo>
                    <a:pt x="2133851" y="372401"/>
                    <a:pt x="2079565" y="401542"/>
                    <a:pt x="2026412" y="432571"/>
                  </a:cubicBezTo>
                  <a:cubicBezTo>
                    <a:pt x="2009261" y="442579"/>
                    <a:pt x="1995886" y="445443"/>
                    <a:pt x="1981725" y="429613"/>
                  </a:cubicBezTo>
                  <a:cubicBezTo>
                    <a:pt x="1978011" y="425459"/>
                    <a:pt x="1972945" y="422532"/>
                    <a:pt x="1968507" y="419008"/>
                  </a:cubicBezTo>
                  <a:cubicBezTo>
                    <a:pt x="1965864" y="414319"/>
                    <a:pt x="1962371" y="410165"/>
                    <a:pt x="1957713" y="407741"/>
                  </a:cubicBezTo>
                  <a:cubicBezTo>
                    <a:pt x="1943772" y="400566"/>
                    <a:pt x="1942702" y="389835"/>
                    <a:pt x="1945723" y="375705"/>
                  </a:cubicBezTo>
                  <a:cubicBezTo>
                    <a:pt x="1957524" y="320003"/>
                    <a:pt x="1967280" y="263892"/>
                    <a:pt x="1978452" y="208033"/>
                  </a:cubicBezTo>
                  <a:cubicBezTo>
                    <a:pt x="1979679" y="201959"/>
                    <a:pt x="1980529" y="195948"/>
                    <a:pt x="1979113" y="189812"/>
                  </a:cubicBezTo>
                  <a:cubicBezTo>
                    <a:pt x="1979428" y="183612"/>
                    <a:pt x="1979805" y="177948"/>
                    <a:pt x="1972504" y="174391"/>
                  </a:cubicBezTo>
                  <a:cubicBezTo>
                    <a:pt x="1959507" y="168097"/>
                    <a:pt x="1946762" y="161205"/>
                    <a:pt x="1934300" y="153904"/>
                  </a:cubicBezTo>
                  <a:cubicBezTo>
                    <a:pt x="1927691" y="150034"/>
                    <a:pt x="1923726" y="151513"/>
                    <a:pt x="1918470" y="156548"/>
                  </a:cubicBezTo>
                  <a:cubicBezTo>
                    <a:pt x="1887818" y="185972"/>
                    <a:pt x="1857450" y="215743"/>
                    <a:pt x="1825602" y="243814"/>
                  </a:cubicBezTo>
                  <a:cubicBezTo>
                    <a:pt x="1806531" y="260619"/>
                    <a:pt x="1789947" y="280005"/>
                    <a:pt x="1769775" y="295645"/>
                  </a:cubicBezTo>
                  <a:cubicBezTo>
                    <a:pt x="1764393" y="299799"/>
                    <a:pt x="1760271" y="300460"/>
                    <a:pt x="1754417" y="297974"/>
                  </a:cubicBezTo>
                  <a:cubicBezTo>
                    <a:pt x="1741546" y="292498"/>
                    <a:pt x="1728801" y="286425"/>
                    <a:pt x="1715426" y="282522"/>
                  </a:cubicBezTo>
                  <a:cubicBezTo>
                    <a:pt x="1702838" y="278840"/>
                    <a:pt x="1698086" y="271162"/>
                    <a:pt x="1697236" y="258983"/>
                  </a:cubicBezTo>
                  <a:cubicBezTo>
                    <a:pt x="1695096" y="228551"/>
                    <a:pt x="1694058" y="197962"/>
                    <a:pt x="1691288" y="167657"/>
                  </a:cubicBezTo>
                  <a:cubicBezTo>
                    <a:pt x="1689463" y="147673"/>
                    <a:pt x="1692044" y="127407"/>
                    <a:pt x="1686914" y="107675"/>
                  </a:cubicBezTo>
                  <a:cubicBezTo>
                    <a:pt x="1682351" y="90178"/>
                    <a:pt x="1675176" y="73247"/>
                    <a:pt x="1675962" y="54585"/>
                  </a:cubicBezTo>
                  <a:cubicBezTo>
                    <a:pt x="1676183" y="49770"/>
                    <a:pt x="1672060" y="48543"/>
                    <a:pt x="1667906" y="47567"/>
                  </a:cubicBezTo>
                  <a:cubicBezTo>
                    <a:pt x="1655601" y="44641"/>
                    <a:pt x="1643108" y="42123"/>
                    <a:pt x="1631181" y="38032"/>
                  </a:cubicBezTo>
                  <a:cubicBezTo>
                    <a:pt x="1620323" y="34287"/>
                    <a:pt x="1614155" y="36773"/>
                    <a:pt x="1608019" y="46686"/>
                  </a:cubicBezTo>
                  <a:cubicBezTo>
                    <a:pt x="1573779" y="101570"/>
                    <a:pt x="1538596" y="155919"/>
                    <a:pt x="1504388" y="210865"/>
                  </a:cubicBezTo>
                  <a:cubicBezTo>
                    <a:pt x="1498409" y="220495"/>
                    <a:pt x="1491328" y="222446"/>
                    <a:pt x="1481383" y="220998"/>
                  </a:cubicBezTo>
                  <a:cubicBezTo>
                    <a:pt x="1468890" y="219142"/>
                    <a:pt x="1456365" y="217379"/>
                    <a:pt x="1443808" y="216184"/>
                  </a:cubicBezTo>
                  <a:cubicBezTo>
                    <a:pt x="1423856" y="214295"/>
                    <a:pt x="1417153" y="209134"/>
                    <a:pt x="1410607" y="189214"/>
                  </a:cubicBezTo>
                  <a:cubicBezTo>
                    <a:pt x="1391222" y="130239"/>
                    <a:pt x="1371679" y="71296"/>
                    <a:pt x="1352671" y="12164"/>
                  </a:cubicBezTo>
                  <a:cubicBezTo>
                    <a:pt x="1349807" y="3226"/>
                    <a:pt x="1345874" y="-613"/>
                    <a:pt x="1336149" y="79"/>
                  </a:cubicBezTo>
                  <a:cubicBezTo>
                    <a:pt x="1323939" y="992"/>
                    <a:pt x="1311540" y="992"/>
                    <a:pt x="1299329" y="79"/>
                  </a:cubicBezTo>
                  <a:cubicBezTo>
                    <a:pt x="1289983" y="-613"/>
                    <a:pt x="1286395" y="3258"/>
                    <a:pt x="1283752" y="11629"/>
                  </a:cubicBezTo>
                  <a:cubicBezTo>
                    <a:pt x="1264524" y="72051"/>
                    <a:pt x="1245044" y="132410"/>
                    <a:pt x="1225186" y="192644"/>
                  </a:cubicBezTo>
                  <a:cubicBezTo>
                    <a:pt x="1221536" y="203721"/>
                    <a:pt x="1216941" y="214484"/>
                    <a:pt x="1201395" y="214484"/>
                  </a:cubicBezTo>
                  <a:cubicBezTo>
                    <a:pt x="1189310" y="214484"/>
                    <a:pt x="1176565" y="215397"/>
                    <a:pt x="1165236" y="219236"/>
                  </a:cubicBezTo>
                  <a:cubicBezTo>
                    <a:pt x="1141854" y="227135"/>
                    <a:pt x="1132822" y="213320"/>
                    <a:pt x="1122531" y="196578"/>
                  </a:cubicBezTo>
                  <a:cubicBezTo>
                    <a:pt x="1090904" y="145187"/>
                    <a:pt x="1057986" y="94552"/>
                    <a:pt x="1025887" y="43445"/>
                  </a:cubicBezTo>
                  <a:cubicBezTo>
                    <a:pt x="1021827" y="36962"/>
                    <a:pt x="1018113" y="34413"/>
                    <a:pt x="1010183" y="36868"/>
                  </a:cubicBezTo>
                  <a:cubicBezTo>
                    <a:pt x="996462" y="41147"/>
                    <a:pt x="982332" y="44231"/>
                    <a:pt x="968328" y="47536"/>
                  </a:cubicBezTo>
                  <a:cubicBezTo>
                    <a:pt x="964174" y="48511"/>
                    <a:pt x="960209" y="49707"/>
                    <a:pt x="960209" y="54554"/>
                  </a:cubicBezTo>
                  <a:cubicBezTo>
                    <a:pt x="960272" y="71359"/>
                    <a:pt x="941075" y="218575"/>
                    <a:pt x="940540" y="242178"/>
                  </a:cubicBezTo>
                  <a:cubicBezTo>
                    <a:pt x="940320" y="251304"/>
                    <a:pt x="938840" y="260242"/>
                    <a:pt x="936826" y="269211"/>
                  </a:cubicBezTo>
                  <a:cubicBezTo>
                    <a:pt x="935725" y="274057"/>
                    <a:pt x="933711" y="276984"/>
                    <a:pt x="929211" y="278809"/>
                  </a:cubicBezTo>
                  <a:cubicBezTo>
                    <a:pt x="913790" y="284977"/>
                    <a:pt x="898370" y="291177"/>
                    <a:pt x="883076" y="297659"/>
                  </a:cubicBezTo>
                  <a:cubicBezTo>
                    <a:pt x="876373" y="300492"/>
                    <a:pt x="871495" y="300177"/>
                    <a:pt x="865515" y="294733"/>
                  </a:cubicBezTo>
                  <a:cubicBezTo>
                    <a:pt x="837035" y="268738"/>
                    <a:pt x="747849" y="183329"/>
                    <a:pt x="730729" y="167657"/>
                  </a:cubicBezTo>
                  <a:cubicBezTo>
                    <a:pt x="710840" y="149436"/>
                    <a:pt x="710620" y="149562"/>
                    <a:pt x="686766" y="161898"/>
                  </a:cubicBezTo>
                  <a:cubicBezTo>
                    <a:pt x="679779" y="165517"/>
                    <a:pt x="673328" y="170332"/>
                    <a:pt x="666090" y="173321"/>
                  </a:cubicBezTo>
                  <a:cubicBezTo>
                    <a:pt x="658065" y="176657"/>
                    <a:pt x="655831" y="182039"/>
                    <a:pt x="657184" y="189875"/>
                  </a:cubicBezTo>
                  <a:cubicBezTo>
                    <a:pt x="655736" y="195571"/>
                    <a:pt x="656995" y="201109"/>
                    <a:pt x="658034" y="206711"/>
                  </a:cubicBezTo>
                  <a:cubicBezTo>
                    <a:pt x="668734" y="265119"/>
                    <a:pt x="680315" y="323339"/>
                    <a:pt x="691675" y="381590"/>
                  </a:cubicBezTo>
                  <a:cubicBezTo>
                    <a:pt x="693847" y="392762"/>
                    <a:pt x="691455" y="400000"/>
                    <a:pt x="681636" y="405539"/>
                  </a:cubicBezTo>
                  <a:cubicBezTo>
                    <a:pt x="675940" y="408749"/>
                    <a:pt x="670936" y="413123"/>
                    <a:pt x="667695" y="419071"/>
                  </a:cubicBezTo>
                  <a:cubicBezTo>
                    <a:pt x="658695" y="425900"/>
                    <a:pt x="649317" y="432288"/>
                    <a:pt x="640820" y="439715"/>
                  </a:cubicBezTo>
                  <a:cubicBezTo>
                    <a:pt x="635690" y="444215"/>
                    <a:pt x="632417" y="444215"/>
                    <a:pt x="626343" y="440816"/>
                  </a:cubicBezTo>
                  <a:cubicBezTo>
                    <a:pt x="567337" y="407804"/>
                    <a:pt x="508016" y="375327"/>
                    <a:pt x="448853" y="342630"/>
                  </a:cubicBezTo>
                  <a:cubicBezTo>
                    <a:pt x="443157" y="339483"/>
                    <a:pt x="439034" y="338350"/>
                    <a:pt x="432834" y="343385"/>
                  </a:cubicBezTo>
                  <a:cubicBezTo>
                    <a:pt x="420530" y="353361"/>
                    <a:pt x="410365" y="365383"/>
                    <a:pt x="398564" y="375736"/>
                  </a:cubicBezTo>
                  <a:cubicBezTo>
                    <a:pt x="394284" y="379481"/>
                    <a:pt x="395448" y="383258"/>
                    <a:pt x="396424" y="387443"/>
                  </a:cubicBezTo>
                  <a:cubicBezTo>
                    <a:pt x="397242" y="394902"/>
                    <a:pt x="399791" y="401762"/>
                    <a:pt x="403284" y="408339"/>
                  </a:cubicBezTo>
                  <a:cubicBezTo>
                    <a:pt x="417225" y="434585"/>
                    <a:pt x="467577" y="543062"/>
                    <a:pt x="480417" y="570316"/>
                  </a:cubicBezTo>
                  <a:cubicBezTo>
                    <a:pt x="484099" y="578152"/>
                    <a:pt x="483564" y="583816"/>
                    <a:pt x="477711" y="590362"/>
                  </a:cubicBezTo>
                  <a:cubicBezTo>
                    <a:pt x="471983" y="596750"/>
                    <a:pt x="465343" y="602761"/>
                    <a:pt x="462416" y="611321"/>
                  </a:cubicBezTo>
                  <a:cubicBezTo>
                    <a:pt x="459804" y="616986"/>
                    <a:pt x="454391" y="620951"/>
                    <a:pt x="451779" y="626143"/>
                  </a:cubicBezTo>
                  <a:cubicBezTo>
                    <a:pt x="443692" y="642350"/>
                    <a:pt x="431607" y="641627"/>
                    <a:pt x="416911" y="637661"/>
                  </a:cubicBezTo>
                  <a:cubicBezTo>
                    <a:pt x="361681" y="622776"/>
                    <a:pt x="306262" y="608677"/>
                    <a:pt x="251001" y="593949"/>
                  </a:cubicBezTo>
                  <a:cubicBezTo>
                    <a:pt x="223244" y="586554"/>
                    <a:pt x="223307" y="586208"/>
                    <a:pt x="207604" y="609968"/>
                  </a:cubicBezTo>
                  <a:cubicBezTo>
                    <a:pt x="203009" y="616891"/>
                    <a:pt x="198792" y="624066"/>
                    <a:pt x="194292" y="631084"/>
                  </a:cubicBezTo>
                  <a:cubicBezTo>
                    <a:pt x="191239" y="635836"/>
                    <a:pt x="189634" y="640557"/>
                    <a:pt x="193694" y="645560"/>
                  </a:cubicBezTo>
                  <a:cubicBezTo>
                    <a:pt x="195047" y="650753"/>
                    <a:pt x="197974" y="655001"/>
                    <a:pt x="201435" y="659092"/>
                  </a:cubicBezTo>
                  <a:cubicBezTo>
                    <a:pt x="242158" y="707273"/>
                    <a:pt x="282093" y="756146"/>
                    <a:pt x="322941" y="804201"/>
                  </a:cubicBezTo>
                  <a:cubicBezTo>
                    <a:pt x="327378" y="809425"/>
                    <a:pt x="327756" y="813767"/>
                    <a:pt x="324546" y="819558"/>
                  </a:cubicBezTo>
                  <a:cubicBezTo>
                    <a:pt x="319479" y="828684"/>
                    <a:pt x="314255" y="837842"/>
                    <a:pt x="312367" y="848353"/>
                  </a:cubicBezTo>
                  <a:cubicBezTo>
                    <a:pt x="310448" y="853703"/>
                    <a:pt x="308339" y="858958"/>
                    <a:pt x="306640" y="864371"/>
                  </a:cubicBezTo>
                  <a:cubicBezTo>
                    <a:pt x="302297" y="878155"/>
                    <a:pt x="294272" y="883285"/>
                    <a:pt x="278757" y="882970"/>
                  </a:cubicBezTo>
                  <a:cubicBezTo>
                    <a:pt x="220066" y="881806"/>
                    <a:pt x="161343" y="883190"/>
                    <a:pt x="102651" y="882120"/>
                  </a:cubicBezTo>
                  <a:cubicBezTo>
                    <a:pt x="84808" y="881806"/>
                    <a:pt x="70866" y="882970"/>
                    <a:pt x="67405" y="903772"/>
                  </a:cubicBezTo>
                  <a:cubicBezTo>
                    <a:pt x="60639" y="910852"/>
                    <a:pt x="60544" y="920577"/>
                    <a:pt x="57114" y="928979"/>
                  </a:cubicBezTo>
                  <a:cubicBezTo>
                    <a:pt x="52897" y="939333"/>
                    <a:pt x="55698" y="946760"/>
                    <a:pt x="64919" y="952330"/>
                  </a:cubicBezTo>
                  <a:cubicBezTo>
                    <a:pt x="114389" y="986978"/>
                    <a:pt x="162979" y="1022791"/>
                    <a:pt x="211884" y="1058195"/>
                  </a:cubicBezTo>
                  <a:cubicBezTo>
                    <a:pt x="238413" y="1077423"/>
                    <a:pt x="234731" y="1070059"/>
                    <a:pt x="227902" y="1102756"/>
                  </a:cubicBezTo>
                  <a:cubicBezTo>
                    <a:pt x="222929" y="1123149"/>
                    <a:pt x="226486" y="1148199"/>
                    <a:pt x="198823" y="1156255"/>
                  </a:cubicBezTo>
                  <a:cubicBezTo>
                    <a:pt x="139377" y="1171298"/>
                    <a:pt x="79993" y="1186561"/>
                    <a:pt x="20420" y="1201100"/>
                  </a:cubicBezTo>
                  <a:cubicBezTo>
                    <a:pt x="9594" y="1203744"/>
                    <a:pt x="4591" y="1208401"/>
                    <a:pt x="6542" y="1219510"/>
                  </a:cubicBezTo>
                  <a:cubicBezTo>
                    <a:pt x="-1766" y="1232696"/>
                    <a:pt x="-67" y="1247298"/>
                    <a:pt x="625" y="1261743"/>
                  </a:cubicBezTo>
                  <a:cubicBezTo>
                    <a:pt x="909" y="1267470"/>
                    <a:pt x="3930" y="1271593"/>
                    <a:pt x="9185" y="1274016"/>
                  </a:cubicBezTo>
                  <a:cubicBezTo>
                    <a:pt x="66429" y="1296077"/>
                    <a:pt x="123516" y="1318452"/>
                    <a:pt x="180414" y="1341362"/>
                  </a:cubicBezTo>
                  <a:cubicBezTo>
                    <a:pt x="208862" y="1352817"/>
                    <a:pt x="208894" y="1352754"/>
                    <a:pt x="208516" y="1383217"/>
                  </a:cubicBezTo>
                  <a:cubicBezTo>
                    <a:pt x="208327" y="1389731"/>
                    <a:pt x="209995" y="1396057"/>
                    <a:pt x="210814" y="1402445"/>
                  </a:cubicBezTo>
                  <a:cubicBezTo>
                    <a:pt x="212639" y="1416638"/>
                    <a:pt x="211537" y="1429384"/>
                    <a:pt x="195267" y="1434985"/>
                  </a:cubicBezTo>
                  <a:cubicBezTo>
                    <a:pt x="192341" y="1435992"/>
                    <a:pt x="190610" y="1438730"/>
                    <a:pt x="188533" y="1440933"/>
                  </a:cubicBezTo>
                  <a:cubicBezTo>
                    <a:pt x="140384" y="1469886"/>
                    <a:pt x="90535" y="1495691"/>
                    <a:pt x="41001" y="1522094"/>
                  </a:cubicBezTo>
                  <a:cubicBezTo>
                    <a:pt x="27092" y="1529521"/>
                    <a:pt x="17399" y="1536791"/>
                    <a:pt x="22623" y="1554036"/>
                  </a:cubicBezTo>
                  <a:cubicBezTo>
                    <a:pt x="23441" y="1556239"/>
                    <a:pt x="22340" y="1558348"/>
                    <a:pt x="22277" y="1560456"/>
                  </a:cubicBezTo>
                  <a:cubicBezTo>
                    <a:pt x="21490" y="1590793"/>
                    <a:pt x="28508" y="1599542"/>
                    <a:pt x="58184" y="1603224"/>
                  </a:cubicBezTo>
                  <a:cubicBezTo>
                    <a:pt x="115994" y="1610399"/>
                    <a:pt x="173742" y="1618046"/>
                    <a:pt x="231647" y="1624529"/>
                  </a:cubicBezTo>
                  <a:cubicBezTo>
                    <a:pt x="245682" y="1626103"/>
                    <a:pt x="254274" y="1630823"/>
                    <a:pt x="256854" y="1645457"/>
                  </a:cubicBezTo>
                  <a:cubicBezTo>
                    <a:pt x="258270" y="1653576"/>
                    <a:pt x="261354" y="1661538"/>
                    <a:pt x="264690" y="1669122"/>
                  </a:cubicBezTo>
                  <a:cubicBezTo>
                    <a:pt x="271645" y="1684889"/>
                    <a:pt x="274824" y="1699837"/>
                    <a:pt x="259529" y="1712865"/>
                  </a:cubicBezTo>
                  <a:cubicBezTo>
                    <a:pt x="258302" y="1713904"/>
                    <a:pt x="257861" y="1715886"/>
                    <a:pt x="256697" y="1717240"/>
                  </a:cubicBezTo>
                  <a:cubicBezTo>
                    <a:pt x="254997" y="1718593"/>
                    <a:pt x="253172" y="1719789"/>
                    <a:pt x="251567" y="1721268"/>
                  </a:cubicBezTo>
                  <a:cubicBezTo>
                    <a:pt x="226895" y="1744209"/>
                    <a:pt x="133271" y="1828518"/>
                    <a:pt x="114861" y="1851522"/>
                  </a:cubicBezTo>
                  <a:cubicBezTo>
                    <a:pt x="116120" y="1860774"/>
                    <a:pt x="120274" y="1869020"/>
                    <a:pt x="123642" y="1877548"/>
                  </a:cubicBezTo>
                  <a:cubicBezTo>
                    <a:pt x="127009" y="1884157"/>
                    <a:pt x="130565" y="1890702"/>
                    <a:pt x="133555" y="1897500"/>
                  </a:cubicBezTo>
                  <a:cubicBezTo>
                    <a:pt x="137866" y="1907319"/>
                    <a:pt x="144443" y="1910843"/>
                    <a:pt x="155395" y="1909238"/>
                  </a:cubicBezTo>
                  <a:cubicBezTo>
                    <a:pt x="183057" y="1905241"/>
                    <a:pt x="309724" y="1889444"/>
                    <a:pt x="345222" y="1884345"/>
                  </a:cubicBezTo>
                  <a:cubicBezTo>
                    <a:pt x="357653" y="1882552"/>
                    <a:pt x="365992" y="1885573"/>
                    <a:pt x="371783" y="1897343"/>
                  </a:cubicBezTo>
                  <a:cubicBezTo>
                    <a:pt x="377542" y="1909081"/>
                    <a:pt x="385094" y="1919970"/>
                    <a:pt x="392490" y="1930795"/>
                  </a:cubicBezTo>
                  <a:cubicBezTo>
                    <a:pt x="398689" y="1939890"/>
                    <a:pt x="400074" y="1948230"/>
                    <a:pt x="392805" y="1957104"/>
                  </a:cubicBezTo>
                  <a:cubicBezTo>
                    <a:pt x="360862" y="2007141"/>
                    <a:pt x="328826" y="2057116"/>
                    <a:pt x="297167" y="2107279"/>
                  </a:cubicBezTo>
                  <a:cubicBezTo>
                    <a:pt x="280803" y="2133179"/>
                    <a:pt x="277561" y="2126602"/>
                    <a:pt x="299150" y="2154075"/>
                  </a:cubicBezTo>
                  <a:cubicBezTo>
                    <a:pt x="304594" y="2161502"/>
                    <a:pt x="311612" y="2167544"/>
                    <a:pt x="317025" y="2175034"/>
                  </a:cubicBezTo>
                  <a:cubicBezTo>
                    <a:pt x="321997" y="2181926"/>
                    <a:pt x="328323" y="2183971"/>
                    <a:pt x="336536" y="2180415"/>
                  </a:cubicBezTo>
                  <a:cubicBezTo>
                    <a:pt x="344152" y="2177111"/>
                    <a:pt x="351988" y="2174279"/>
                    <a:pt x="359698" y="2171194"/>
                  </a:cubicBezTo>
                  <a:cubicBezTo>
                    <a:pt x="412505" y="2150047"/>
                    <a:pt x="465343" y="2129056"/>
                    <a:pt x="518024" y="2107657"/>
                  </a:cubicBezTo>
                  <a:cubicBezTo>
                    <a:pt x="528346" y="2103471"/>
                    <a:pt x="536245" y="2103723"/>
                    <a:pt x="543609" y="2112629"/>
                  </a:cubicBezTo>
                  <a:cubicBezTo>
                    <a:pt x="551162" y="2121787"/>
                    <a:pt x="560666" y="2129056"/>
                    <a:pt x="569981" y="2136200"/>
                  </a:cubicBezTo>
                  <a:cubicBezTo>
                    <a:pt x="583733" y="2146774"/>
                    <a:pt x="586565" y="2158732"/>
                    <a:pt x="578100" y="2173649"/>
                  </a:cubicBezTo>
                  <a:cubicBezTo>
                    <a:pt x="558463" y="2232089"/>
                    <a:pt x="540588" y="2291095"/>
                    <a:pt x="520510" y="2349378"/>
                  </a:cubicBezTo>
                  <a:cubicBezTo>
                    <a:pt x="518685" y="2354665"/>
                    <a:pt x="516230" y="2360140"/>
                    <a:pt x="519849" y="2365711"/>
                  </a:cubicBezTo>
                  <a:cubicBezTo>
                    <a:pt x="523342" y="2369739"/>
                    <a:pt x="528157" y="2372099"/>
                    <a:pt x="532185" y="2375403"/>
                  </a:cubicBezTo>
                  <a:cubicBezTo>
                    <a:pt x="539266" y="2381288"/>
                    <a:pt x="547165" y="2386040"/>
                    <a:pt x="554529" y="2391547"/>
                  </a:cubicBezTo>
                  <a:cubicBezTo>
                    <a:pt x="571365" y="2404104"/>
                    <a:pt x="572750" y="2403758"/>
                    <a:pt x="589901" y="2391327"/>
                  </a:cubicBezTo>
                  <a:cubicBezTo>
                    <a:pt x="640883" y="2354350"/>
                    <a:pt x="691644" y="2317027"/>
                    <a:pt x="742562" y="2279923"/>
                  </a:cubicBezTo>
                  <a:cubicBezTo>
                    <a:pt x="750021" y="2274479"/>
                    <a:pt x="756283" y="2273692"/>
                    <a:pt x="764056" y="2278476"/>
                  </a:cubicBezTo>
                  <a:cubicBezTo>
                    <a:pt x="772616" y="2283731"/>
                    <a:pt x="781585" y="2288357"/>
                    <a:pt x="790397" y="2293204"/>
                  </a:cubicBezTo>
                  <a:cubicBezTo>
                    <a:pt x="817681" y="2308183"/>
                    <a:pt x="817618" y="2308341"/>
                    <a:pt x="813338" y="2339748"/>
                  </a:cubicBezTo>
                  <a:cubicBezTo>
                    <a:pt x="810474" y="2364011"/>
                    <a:pt x="805817" y="2451089"/>
                    <a:pt x="804652" y="2470191"/>
                  </a:cubicBezTo>
                  <a:cubicBezTo>
                    <a:pt x="803520" y="2488821"/>
                    <a:pt x="800215" y="2507452"/>
                    <a:pt x="802292" y="2526239"/>
                  </a:cubicBezTo>
                  <a:cubicBezTo>
                    <a:pt x="803803" y="2529984"/>
                    <a:pt x="806981" y="2531872"/>
                    <a:pt x="810286" y="2533666"/>
                  </a:cubicBezTo>
                  <a:cubicBezTo>
                    <a:pt x="822905" y="2539866"/>
                    <a:pt x="836185" y="2544366"/>
                    <a:pt x="849277" y="2549307"/>
                  </a:cubicBezTo>
                  <a:cubicBezTo>
                    <a:pt x="864949" y="2555191"/>
                    <a:pt x="866648" y="2554657"/>
                    <a:pt x="877191" y="2541911"/>
                  </a:cubicBezTo>
                  <a:cubicBezTo>
                    <a:pt x="917850" y="2492629"/>
                    <a:pt x="958446" y="2443284"/>
                    <a:pt x="999074" y="2393971"/>
                  </a:cubicBezTo>
                  <a:cubicBezTo>
                    <a:pt x="1005116" y="2386638"/>
                    <a:pt x="1011442" y="2383397"/>
                    <a:pt x="1020662" y="2386355"/>
                  </a:cubicBezTo>
                  <a:cubicBezTo>
                    <a:pt x="1035674" y="2391138"/>
                    <a:pt x="1051094" y="2394506"/>
                    <a:pt x="1066420" y="2398093"/>
                  </a:cubicBezTo>
                  <a:cubicBezTo>
                    <a:pt x="1074350" y="2399950"/>
                    <a:pt x="1078316" y="2403915"/>
                    <a:pt x="1079606" y="2411971"/>
                  </a:cubicBezTo>
                  <a:cubicBezTo>
                    <a:pt x="1081746" y="2425346"/>
                    <a:pt x="1084578" y="2438627"/>
                    <a:pt x="1086498" y="2452033"/>
                  </a:cubicBezTo>
                  <a:cubicBezTo>
                    <a:pt x="1096033" y="2502825"/>
                    <a:pt x="1105852" y="2553586"/>
                    <a:pt x="1115167" y="2604411"/>
                  </a:cubicBezTo>
                  <a:cubicBezTo>
                    <a:pt x="1117338" y="2616212"/>
                    <a:pt x="1122972" y="2621939"/>
                    <a:pt x="1134741" y="2623355"/>
                  </a:cubicBezTo>
                  <a:cubicBezTo>
                    <a:pt x="1148651" y="2624992"/>
                    <a:pt x="1162529" y="2626849"/>
                    <a:pt x="1176471" y="2628328"/>
                  </a:cubicBezTo>
                  <a:cubicBezTo>
                    <a:pt x="1182072" y="2628926"/>
                    <a:pt x="1186950" y="2627856"/>
                    <a:pt x="1190349" y="2622915"/>
                  </a:cubicBezTo>
                  <a:cubicBezTo>
                    <a:pt x="1191073" y="2621782"/>
                    <a:pt x="1191765" y="2620681"/>
                    <a:pt x="1192331" y="2619485"/>
                  </a:cubicBezTo>
                  <a:cubicBezTo>
                    <a:pt x="1220277" y="2559503"/>
                    <a:pt x="1248222" y="2499521"/>
                    <a:pt x="1276262" y="2439602"/>
                  </a:cubicBezTo>
                  <a:cubicBezTo>
                    <a:pt x="1279598" y="2432458"/>
                    <a:pt x="1282619" y="2426353"/>
                    <a:pt x="1291997" y="2426448"/>
                  </a:cubicBezTo>
                  <a:cubicBezTo>
                    <a:pt x="1309526" y="2426668"/>
                    <a:pt x="1327086" y="2426479"/>
                    <a:pt x="1344615" y="2426511"/>
                  </a:cubicBezTo>
                  <a:cubicBezTo>
                    <a:pt x="1350972" y="2426511"/>
                    <a:pt x="1355724" y="2428934"/>
                    <a:pt x="1358052" y="2435008"/>
                  </a:cubicBezTo>
                  <a:cubicBezTo>
                    <a:pt x="1363749" y="2449767"/>
                    <a:pt x="1371616" y="2463488"/>
                    <a:pt x="1378193" y="2477838"/>
                  </a:cubicBezTo>
                  <a:cubicBezTo>
                    <a:pt x="1400474" y="2526396"/>
                    <a:pt x="1423384" y="2574703"/>
                    <a:pt x="1446168" y="2623041"/>
                  </a:cubicBezTo>
                  <a:cubicBezTo>
                    <a:pt x="1449599" y="2627982"/>
                    <a:pt x="1454508" y="2628894"/>
                    <a:pt x="1460078" y="2628328"/>
                  </a:cubicBezTo>
                  <a:cubicBezTo>
                    <a:pt x="1474019" y="2626849"/>
                    <a:pt x="1487929" y="2625055"/>
                    <a:pt x="1501807" y="2623324"/>
                  </a:cubicBezTo>
                  <a:cubicBezTo>
                    <a:pt x="1513451" y="2621845"/>
                    <a:pt x="1519525" y="2616275"/>
                    <a:pt x="1521539" y="2604442"/>
                  </a:cubicBezTo>
                  <a:cubicBezTo>
                    <a:pt x="1530288" y="2553492"/>
                    <a:pt x="1540988" y="2502857"/>
                    <a:pt x="1549862" y="2451907"/>
                  </a:cubicBezTo>
                  <a:cubicBezTo>
                    <a:pt x="1551908" y="2438438"/>
                    <a:pt x="1554362" y="2425063"/>
                    <a:pt x="1556911" y="2411720"/>
                  </a:cubicBezTo>
                  <a:cubicBezTo>
                    <a:pt x="1558296" y="2404419"/>
                    <a:pt x="1562167" y="2400233"/>
                    <a:pt x="1569531" y="2398502"/>
                  </a:cubicBezTo>
                  <a:cubicBezTo>
                    <a:pt x="1583189" y="2395261"/>
                    <a:pt x="1596847" y="2391957"/>
                    <a:pt x="1610410" y="2388243"/>
                  </a:cubicBezTo>
                  <a:cubicBezTo>
                    <a:pt x="1628411" y="2383302"/>
                    <a:pt x="1629166" y="2383648"/>
                    <a:pt x="1640622" y="2397621"/>
                  </a:cubicBezTo>
                  <a:cubicBezTo>
                    <a:pt x="1680588" y="2446557"/>
                    <a:pt x="1721342" y="2494832"/>
                    <a:pt x="1760868" y="2544145"/>
                  </a:cubicBezTo>
                  <a:cubicBezTo>
                    <a:pt x="1767225" y="2552107"/>
                    <a:pt x="1773928" y="2554845"/>
                    <a:pt x="1783684" y="2550786"/>
                  </a:cubicBezTo>
                  <a:cubicBezTo>
                    <a:pt x="1797846" y="2544869"/>
                    <a:pt x="1812574" y="2540306"/>
                    <a:pt x="1826389" y="2533572"/>
                  </a:cubicBezTo>
                  <a:cubicBezTo>
                    <a:pt x="1829693" y="2531746"/>
                    <a:pt x="1832840" y="2529764"/>
                    <a:pt x="1834257" y="2525987"/>
                  </a:cubicBezTo>
                  <a:cubicBezTo>
                    <a:pt x="1837655" y="2514595"/>
                    <a:pt x="1833124" y="2503549"/>
                    <a:pt x="1832777" y="2492314"/>
                  </a:cubicBezTo>
                  <a:cubicBezTo>
                    <a:pt x="1831739" y="2458862"/>
                    <a:pt x="1829442" y="2425441"/>
                    <a:pt x="1826672" y="2392145"/>
                  </a:cubicBezTo>
                  <a:cubicBezTo>
                    <a:pt x="1825256" y="2375215"/>
                    <a:pt x="1826704" y="2358189"/>
                    <a:pt x="1823651" y="2341384"/>
                  </a:cubicBezTo>
                  <a:cubicBezTo>
                    <a:pt x="1821606" y="2335436"/>
                    <a:pt x="1822329" y="2329205"/>
                    <a:pt x="1821700" y="2323163"/>
                  </a:cubicBezTo>
                  <a:cubicBezTo>
                    <a:pt x="1820504" y="2311708"/>
                    <a:pt x="1824658" y="2304439"/>
                    <a:pt x="1835358" y="2299183"/>
                  </a:cubicBezTo>
                  <a:cubicBezTo>
                    <a:pt x="1845523" y="2294179"/>
                    <a:pt x="1856348" y="2289711"/>
                    <a:pt x="1865317" y="2282850"/>
                  </a:cubicBezTo>
                  <a:cubicBezTo>
                    <a:pt x="1878535" y="2272748"/>
                    <a:pt x="1888637" y="2275045"/>
                    <a:pt x="1901319" y="2284738"/>
                  </a:cubicBezTo>
                  <a:cubicBezTo>
                    <a:pt x="1950444" y="2322188"/>
                    <a:pt x="2001268" y="2357434"/>
                    <a:pt x="2050581" y="2394663"/>
                  </a:cubicBezTo>
                  <a:cubicBezTo>
                    <a:pt x="2060274" y="2401964"/>
                    <a:pt x="2068488" y="2402153"/>
                    <a:pt x="2077708" y="2394694"/>
                  </a:cubicBezTo>
                  <a:cubicBezTo>
                    <a:pt x="2086205" y="2387803"/>
                    <a:pt x="2095615" y="2382075"/>
                    <a:pt x="2104269" y="2375372"/>
                  </a:cubicBezTo>
                  <a:cubicBezTo>
                    <a:pt x="2108392" y="2372068"/>
                    <a:pt x="2113144" y="2369424"/>
                    <a:pt x="2116133" y="2364861"/>
                  </a:cubicBezTo>
                  <a:cubicBezTo>
                    <a:pt x="2120256" y="2357749"/>
                    <a:pt x="2116448" y="2351234"/>
                    <a:pt x="2114308" y="2344783"/>
                  </a:cubicBezTo>
                  <a:cubicBezTo>
                    <a:pt x="2096811" y="2292260"/>
                    <a:pt x="2079439" y="2239736"/>
                    <a:pt x="2063169" y="2186804"/>
                  </a:cubicBezTo>
                  <a:cubicBezTo>
                    <a:pt x="2060085" y="2179597"/>
                    <a:pt x="2057316" y="2172265"/>
                    <a:pt x="2055113" y="2164743"/>
                  </a:cubicBezTo>
                  <a:cubicBezTo>
                    <a:pt x="2050676" y="2156026"/>
                    <a:pt x="2052784" y="2149071"/>
                    <a:pt x="2060022" y="2142683"/>
                  </a:cubicBezTo>
                  <a:cubicBezTo>
                    <a:pt x="2070502" y="2133430"/>
                    <a:pt x="2081988" y="2125185"/>
                    <a:pt x="2090926" y="2114360"/>
                  </a:cubicBezTo>
                  <a:cubicBezTo>
                    <a:pt x="2099108" y="2104447"/>
                    <a:pt x="2107636" y="2103156"/>
                    <a:pt x="2119690" y="2108097"/>
                  </a:cubicBezTo>
                  <a:cubicBezTo>
                    <a:pt x="2175517" y="2131039"/>
                    <a:pt x="2231691" y="2153099"/>
                    <a:pt x="2287739" y="2175600"/>
                  </a:cubicBezTo>
                  <a:cubicBezTo>
                    <a:pt x="2311027" y="2184947"/>
                    <a:pt x="2310996" y="2185010"/>
                    <a:pt x="2326825" y="2165939"/>
                  </a:cubicBezTo>
                  <a:cubicBezTo>
                    <a:pt x="2328776" y="2163579"/>
                    <a:pt x="2331105" y="2161565"/>
                    <a:pt x="2333088" y="2159204"/>
                  </a:cubicBezTo>
                  <a:cubicBezTo>
                    <a:pt x="2336990" y="2153540"/>
                    <a:pt x="2341522" y="2148442"/>
                    <a:pt x="2346620" y="2143847"/>
                  </a:cubicBezTo>
                  <a:cubicBezTo>
                    <a:pt x="2353512" y="2134878"/>
                    <a:pt x="2351938" y="2126916"/>
                    <a:pt x="2345927" y="2117570"/>
                  </a:cubicBezTo>
                  <a:cubicBezTo>
                    <a:pt x="2313733" y="2067375"/>
                    <a:pt x="2281917" y="2016929"/>
                    <a:pt x="2249692" y="1966765"/>
                  </a:cubicBezTo>
                  <a:cubicBezTo>
                    <a:pt x="2246576" y="1962580"/>
                    <a:pt x="2243996" y="1958048"/>
                    <a:pt x="2241667" y="1953359"/>
                  </a:cubicBezTo>
                  <a:cubicBezTo>
                    <a:pt x="2236758" y="1946247"/>
                    <a:pt x="2237922" y="1939544"/>
                    <a:pt x="2242706" y="1932746"/>
                  </a:cubicBezTo>
                  <a:cubicBezTo>
                    <a:pt x="2250542" y="1921669"/>
                    <a:pt x="2258441" y="1910403"/>
                    <a:pt x="2264200" y="1898287"/>
                  </a:cubicBezTo>
                  <a:cubicBezTo>
                    <a:pt x="2270494" y="1885006"/>
                    <a:pt x="2279463" y="1882583"/>
                    <a:pt x="2292712" y="1884503"/>
                  </a:cubicBezTo>
                  <a:cubicBezTo>
                    <a:pt x="2349829" y="1892811"/>
                    <a:pt x="2407136" y="1899703"/>
                    <a:pt x="2464380" y="1906815"/>
                  </a:cubicBezTo>
                  <a:cubicBezTo>
                    <a:pt x="2497424" y="1910937"/>
                    <a:pt x="2492955" y="1917231"/>
                    <a:pt x="2509823" y="1882929"/>
                  </a:cubicBezTo>
                  <a:cubicBezTo>
                    <a:pt x="2511743" y="1878807"/>
                    <a:pt x="2513599" y="1874684"/>
                    <a:pt x="2515456" y="1870530"/>
                  </a:cubicBezTo>
                  <a:cubicBezTo>
                    <a:pt x="2517691" y="1864236"/>
                    <a:pt x="2520428" y="1858099"/>
                    <a:pt x="2521498" y="1851459"/>
                  </a:cubicBezTo>
                  <a:cubicBezTo>
                    <a:pt x="2500256" y="1826283"/>
                    <a:pt x="2406979" y="1744209"/>
                    <a:pt x="2387153" y="1722527"/>
                  </a:cubicBezTo>
                  <a:cubicBezTo>
                    <a:pt x="2385076" y="1719254"/>
                    <a:pt x="2383502" y="1715729"/>
                    <a:pt x="2380261" y="1713149"/>
                  </a:cubicBezTo>
                  <a:cubicBezTo>
                    <a:pt x="2356627" y="1694235"/>
                    <a:pt x="2362386" y="1696186"/>
                    <a:pt x="2370977" y="1673150"/>
                  </a:cubicBezTo>
                  <a:cubicBezTo>
                    <a:pt x="2371450" y="1671923"/>
                    <a:pt x="2371953" y="1670727"/>
                    <a:pt x="2372299" y="1669500"/>
                  </a:cubicBezTo>
                  <a:cubicBezTo>
                    <a:pt x="2374282" y="1663741"/>
                    <a:pt x="2376170" y="1657919"/>
                    <a:pt x="2377901" y="1652034"/>
                  </a:cubicBezTo>
                  <a:cubicBezTo>
                    <a:pt x="2385359" y="1626543"/>
                    <a:pt x="2385391" y="1626826"/>
                    <a:pt x="2411322" y="1623868"/>
                  </a:cubicBezTo>
                  <a:cubicBezTo>
                    <a:pt x="2472625" y="1616850"/>
                    <a:pt x="2533803" y="1608668"/>
                    <a:pt x="2595075" y="1601241"/>
                  </a:cubicBezTo>
                  <a:cubicBezTo>
                    <a:pt x="2599638" y="1599731"/>
                    <a:pt x="2605209" y="1598409"/>
                    <a:pt x="2606688" y="1593720"/>
                  </a:cubicBezTo>
                  <a:cubicBezTo>
                    <a:pt x="2611503" y="1578237"/>
                    <a:pt x="2618017" y="1562848"/>
                    <a:pt x="2613894" y="1545948"/>
                  </a:cubicBezTo>
                  <a:cubicBezTo>
                    <a:pt x="2617419" y="1537703"/>
                    <a:pt x="2615122" y="1532857"/>
                    <a:pt x="2606688" y="1528766"/>
                  </a:cubicBezTo>
                  <a:cubicBezTo>
                    <a:pt x="2591016" y="1521182"/>
                    <a:pt x="2485434" y="1461766"/>
                    <a:pt x="2447796" y="1440807"/>
                  </a:cubicBezTo>
                  <a:cubicBezTo>
                    <a:pt x="2445058" y="1438069"/>
                    <a:pt x="2442446" y="1435080"/>
                    <a:pt x="2438827" y="1433506"/>
                  </a:cubicBezTo>
                  <a:cubicBezTo>
                    <a:pt x="2426302" y="1428156"/>
                    <a:pt x="2423690" y="1418180"/>
                    <a:pt x="2425420" y="1405938"/>
                  </a:cubicBezTo>
                  <a:cubicBezTo>
                    <a:pt x="2426522" y="1398291"/>
                    <a:pt x="2428221" y="1390675"/>
                    <a:pt x="2427749" y="1382839"/>
                  </a:cubicBezTo>
                  <a:cubicBezTo>
                    <a:pt x="2427718" y="1380227"/>
                    <a:pt x="2427718" y="1377584"/>
                    <a:pt x="2427718" y="1374972"/>
                  </a:cubicBezTo>
                  <a:cubicBezTo>
                    <a:pt x="2427718" y="1352597"/>
                    <a:pt x="2427655" y="1352502"/>
                    <a:pt x="2449054" y="1344006"/>
                  </a:cubicBezTo>
                  <a:cubicBezTo>
                    <a:pt x="2508438" y="1320466"/>
                    <a:pt x="2567759" y="1296863"/>
                    <a:pt x="2627301" y="1273796"/>
                  </a:cubicBezTo>
                  <a:cubicBezTo>
                    <a:pt x="2634381" y="1270617"/>
                    <a:pt x="2635577" y="1264418"/>
                    <a:pt x="2636144" y="1257526"/>
                  </a:cubicBezTo>
                  <a:cubicBezTo>
                    <a:pt x="2637308" y="1243459"/>
                    <a:pt x="2635357" y="1229895"/>
                    <a:pt x="2629724" y="1216867"/>
                  </a:cubicBezTo>
                  <a:close/>
                  <a:moveTo>
                    <a:pt x="1949940" y="885110"/>
                  </a:moveTo>
                  <a:cubicBezTo>
                    <a:pt x="1984715" y="885110"/>
                    <a:pt x="2012880" y="913276"/>
                    <a:pt x="2012880" y="948050"/>
                  </a:cubicBezTo>
                  <a:cubicBezTo>
                    <a:pt x="2012880" y="982824"/>
                    <a:pt x="1984715" y="1010990"/>
                    <a:pt x="1949940" y="1010990"/>
                  </a:cubicBezTo>
                  <a:cubicBezTo>
                    <a:pt x="1915166" y="1010990"/>
                    <a:pt x="1887000" y="982824"/>
                    <a:pt x="1887000" y="948050"/>
                  </a:cubicBezTo>
                  <a:cubicBezTo>
                    <a:pt x="1887000" y="913276"/>
                    <a:pt x="1915197" y="885110"/>
                    <a:pt x="1949940" y="885110"/>
                  </a:cubicBezTo>
                  <a:close/>
                  <a:moveTo>
                    <a:pt x="1317393" y="409913"/>
                  </a:moveTo>
                  <a:cubicBezTo>
                    <a:pt x="1578091" y="409913"/>
                    <a:pt x="1789443" y="559962"/>
                    <a:pt x="1789443" y="745068"/>
                  </a:cubicBezTo>
                  <a:cubicBezTo>
                    <a:pt x="1789443" y="930175"/>
                    <a:pt x="1578091" y="1080224"/>
                    <a:pt x="1317393" y="1080224"/>
                  </a:cubicBezTo>
                  <a:cubicBezTo>
                    <a:pt x="1056696" y="1080224"/>
                    <a:pt x="845343" y="930175"/>
                    <a:pt x="845343" y="745068"/>
                  </a:cubicBezTo>
                  <a:cubicBezTo>
                    <a:pt x="845343" y="559962"/>
                    <a:pt x="1056696" y="409913"/>
                    <a:pt x="1317393" y="409913"/>
                  </a:cubicBezTo>
                  <a:close/>
                  <a:moveTo>
                    <a:pt x="684846" y="885110"/>
                  </a:moveTo>
                  <a:cubicBezTo>
                    <a:pt x="719621" y="885110"/>
                    <a:pt x="747786" y="913276"/>
                    <a:pt x="747786" y="948050"/>
                  </a:cubicBezTo>
                  <a:cubicBezTo>
                    <a:pt x="747786" y="982824"/>
                    <a:pt x="719621" y="1010990"/>
                    <a:pt x="684846" y="1010990"/>
                  </a:cubicBezTo>
                  <a:cubicBezTo>
                    <a:pt x="650072" y="1010990"/>
                    <a:pt x="621906" y="982824"/>
                    <a:pt x="621906" y="948050"/>
                  </a:cubicBezTo>
                  <a:cubicBezTo>
                    <a:pt x="621906" y="913276"/>
                    <a:pt x="650103" y="885110"/>
                    <a:pt x="684846" y="885110"/>
                  </a:cubicBezTo>
                  <a:close/>
                  <a:moveTo>
                    <a:pt x="1053926" y="2005473"/>
                  </a:moveTo>
                  <a:cubicBezTo>
                    <a:pt x="890408" y="2092205"/>
                    <a:pt x="658820" y="1975797"/>
                    <a:pt x="536654" y="1745468"/>
                  </a:cubicBezTo>
                  <a:cubicBezTo>
                    <a:pt x="414487" y="1515139"/>
                    <a:pt x="448034" y="1258124"/>
                    <a:pt x="611553" y="1171393"/>
                  </a:cubicBezTo>
                  <a:cubicBezTo>
                    <a:pt x="775071" y="1084661"/>
                    <a:pt x="1006658" y="1201069"/>
                    <a:pt x="1128825" y="1431398"/>
                  </a:cubicBezTo>
                  <a:cubicBezTo>
                    <a:pt x="1250991" y="1661727"/>
                    <a:pt x="1217476" y="1918742"/>
                    <a:pt x="1053926" y="2005473"/>
                  </a:cubicBezTo>
                  <a:close/>
                  <a:moveTo>
                    <a:pt x="1318967" y="2109293"/>
                  </a:moveTo>
                  <a:cubicBezTo>
                    <a:pt x="1283343" y="2109293"/>
                    <a:pt x="1254453" y="2080404"/>
                    <a:pt x="1254453" y="2044779"/>
                  </a:cubicBezTo>
                  <a:cubicBezTo>
                    <a:pt x="1254453" y="2009155"/>
                    <a:pt x="1283343" y="1980266"/>
                    <a:pt x="1318967" y="1980266"/>
                  </a:cubicBezTo>
                  <a:cubicBezTo>
                    <a:pt x="1354591" y="1980266"/>
                    <a:pt x="1383480" y="2009155"/>
                    <a:pt x="1383480" y="2044779"/>
                  </a:cubicBezTo>
                  <a:cubicBezTo>
                    <a:pt x="1383480" y="2080404"/>
                    <a:pt x="1354591" y="2109293"/>
                    <a:pt x="1318967" y="2109293"/>
                  </a:cubicBezTo>
                  <a:close/>
                  <a:moveTo>
                    <a:pt x="1318967" y="1442129"/>
                  </a:moveTo>
                  <a:cubicBezTo>
                    <a:pt x="1246837" y="1442129"/>
                    <a:pt x="1188366" y="1383658"/>
                    <a:pt x="1188366" y="1311528"/>
                  </a:cubicBezTo>
                  <a:cubicBezTo>
                    <a:pt x="1188366" y="1239399"/>
                    <a:pt x="1246837" y="1180928"/>
                    <a:pt x="1318967" y="1180928"/>
                  </a:cubicBezTo>
                  <a:cubicBezTo>
                    <a:pt x="1391096" y="1180928"/>
                    <a:pt x="1449567" y="1239399"/>
                    <a:pt x="1449567" y="1311528"/>
                  </a:cubicBezTo>
                  <a:cubicBezTo>
                    <a:pt x="1449567" y="1383626"/>
                    <a:pt x="1391096" y="1442129"/>
                    <a:pt x="1318967" y="1442129"/>
                  </a:cubicBezTo>
                  <a:close/>
                  <a:moveTo>
                    <a:pt x="2098730" y="1745500"/>
                  </a:moveTo>
                  <a:cubicBezTo>
                    <a:pt x="1976564" y="1975829"/>
                    <a:pt x="1744976" y="2092205"/>
                    <a:pt x="1581458" y="2005505"/>
                  </a:cubicBezTo>
                  <a:cubicBezTo>
                    <a:pt x="1417940" y="1918774"/>
                    <a:pt x="1384393" y="1661758"/>
                    <a:pt x="1506559" y="1431429"/>
                  </a:cubicBezTo>
                  <a:cubicBezTo>
                    <a:pt x="1628726" y="1201100"/>
                    <a:pt x="1860314" y="1084724"/>
                    <a:pt x="2023832" y="1171424"/>
                  </a:cubicBezTo>
                  <a:cubicBezTo>
                    <a:pt x="2187350" y="1258155"/>
                    <a:pt x="2220897" y="1515171"/>
                    <a:pt x="2098730" y="1745500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" name="Freeform: Shape 9">
              <a:extLst>
                <a:ext uri="{FF2B5EF4-FFF2-40B4-BE49-F238E27FC236}">
                  <a16:creationId xmlns:a16="http://schemas.microsoft.com/office/drawing/2014/main" id="{5A681258-4BE8-E3E7-7E06-ADB39FEEE1B4}"/>
                </a:ext>
              </a:extLst>
            </p:cNvPr>
            <p:cNvSpPr/>
            <p:nvPr/>
          </p:nvSpPr>
          <p:spPr>
            <a:xfrm flipH="1">
              <a:off x="3384452" y="3628349"/>
              <a:ext cx="967172" cy="964572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98EA8FC-B31D-A1AC-418C-18F862F38283}"/>
                </a:ext>
              </a:extLst>
            </p:cNvPr>
            <p:cNvSpPr/>
            <p:nvPr/>
          </p:nvSpPr>
          <p:spPr>
            <a:xfrm flipH="1">
              <a:off x="3916478" y="4114585"/>
              <a:ext cx="1426342" cy="1425410"/>
            </a:xfrm>
            <a:custGeom>
              <a:avLst/>
              <a:gdLst>
                <a:gd name="connsiteX0" fmla="*/ 494065 w 988147"/>
                <a:gd name="connsiteY0" fmla="*/ 418283 h 987501"/>
                <a:gd name="connsiteX1" fmla="*/ 418427 w 988147"/>
                <a:gd name="connsiteY1" fmla="*/ 493594 h 987501"/>
                <a:gd name="connsiteX2" fmla="*/ 493739 w 988147"/>
                <a:gd name="connsiteY2" fmla="*/ 569560 h 987501"/>
                <a:gd name="connsiteX3" fmla="*/ 569541 w 988147"/>
                <a:gd name="connsiteY3" fmla="*/ 494085 h 987501"/>
                <a:gd name="connsiteX4" fmla="*/ 494065 w 988147"/>
                <a:gd name="connsiteY4" fmla="*/ 418283 h 987501"/>
                <a:gd name="connsiteX5" fmla="*/ 494392 w 988147"/>
                <a:gd name="connsiteY5" fmla="*/ 193327 h 987501"/>
                <a:gd name="connsiteX6" fmla="*/ 794660 w 988147"/>
                <a:gd name="connsiteY6" fmla="*/ 494411 h 987501"/>
                <a:gd name="connsiteX7" fmla="*/ 493249 w 988147"/>
                <a:gd name="connsiteY7" fmla="*/ 794353 h 987501"/>
                <a:gd name="connsiteX8" fmla="*/ 193471 w 988147"/>
                <a:gd name="connsiteY8" fmla="*/ 493431 h 987501"/>
                <a:gd name="connsiteX9" fmla="*/ 494392 w 988147"/>
                <a:gd name="connsiteY9" fmla="*/ 193327 h 987501"/>
                <a:gd name="connsiteX10" fmla="*/ 494464 w 988147"/>
                <a:gd name="connsiteY10" fmla="*/ 132604 h 987501"/>
                <a:gd name="connsiteX11" fmla="*/ 133489 w 988147"/>
                <a:gd name="connsiteY11" fmla="*/ 491484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2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1 w 988147"/>
                <a:gd name="connsiteY25" fmla="*/ 61399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8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6 w 988147"/>
                <a:gd name="connsiteY32" fmla="*/ 97573 h 987501"/>
                <a:gd name="connsiteX33" fmla="*/ 803463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5 h 987501"/>
                <a:gd name="connsiteX40" fmla="*/ 893135 w 988147"/>
                <a:gd name="connsiteY40" fmla="*/ 196955 h 987501"/>
                <a:gd name="connsiteX41" fmla="*/ 891231 w 988147"/>
                <a:gd name="connsiteY41" fmla="*/ 218278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7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0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7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9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6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3 w 988147"/>
                <a:gd name="connsiteY151" fmla="*/ 579824 h 987501"/>
                <a:gd name="connsiteX152" fmla="*/ 1361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1 h 987501"/>
                <a:gd name="connsiteX156" fmla="*/ 71614 w 988147"/>
                <a:gd name="connsiteY156" fmla="*/ 505763 h 987501"/>
                <a:gd name="connsiteX157" fmla="*/ 71042 w 988147"/>
                <a:gd name="connsiteY157" fmla="*/ 479299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3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9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2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69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5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1 h 987501"/>
                <a:gd name="connsiteX193" fmla="*/ 297794 w 988147"/>
                <a:gd name="connsiteY193" fmla="*/ 37220 h 987501"/>
                <a:gd name="connsiteX194" fmla="*/ 310550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1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6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6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065" y="418283"/>
                  </a:moveTo>
                  <a:cubicBezTo>
                    <a:pt x="448649" y="418283"/>
                    <a:pt x="418263" y="455530"/>
                    <a:pt x="418427" y="493594"/>
                  </a:cubicBezTo>
                  <a:cubicBezTo>
                    <a:pt x="418590" y="535743"/>
                    <a:pt x="451754" y="569560"/>
                    <a:pt x="493739" y="569560"/>
                  </a:cubicBezTo>
                  <a:cubicBezTo>
                    <a:pt x="535724" y="569560"/>
                    <a:pt x="569377" y="536233"/>
                    <a:pt x="569541" y="494085"/>
                  </a:cubicBezTo>
                  <a:cubicBezTo>
                    <a:pt x="569704" y="452099"/>
                    <a:pt x="536704" y="418283"/>
                    <a:pt x="494065" y="418283"/>
                  </a:cubicBezTo>
                  <a:close/>
                  <a:moveTo>
                    <a:pt x="494392" y="193327"/>
                  </a:moveTo>
                  <a:cubicBezTo>
                    <a:pt x="659556" y="193654"/>
                    <a:pt x="794987" y="328758"/>
                    <a:pt x="794660" y="494411"/>
                  </a:cubicBezTo>
                  <a:cubicBezTo>
                    <a:pt x="794333" y="658268"/>
                    <a:pt x="661353" y="794679"/>
                    <a:pt x="493249" y="794353"/>
                  </a:cubicBezTo>
                  <a:cubicBezTo>
                    <a:pt x="323838" y="793862"/>
                    <a:pt x="192164" y="655654"/>
                    <a:pt x="193471" y="493431"/>
                  </a:cubicBezTo>
                  <a:cubicBezTo>
                    <a:pt x="192491" y="328921"/>
                    <a:pt x="328412" y="193000"/>
                    <a:pt x="494392" y="193327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4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29"/>
                    <a:pt x="693990" y="132794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3"/>
                    <a:pt x="581471" y="53594"/>
                    <a:pt x="581852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1" y="61399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8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6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6" y="97573"/>
                  </a:cubicBezTo>
                  <a:cubicBezTo>
                    <a:pt x="813744" y="110900"/>
                    <a:pt x="811078" y="116612"/>
                    <a:pt x="803463" y="130510"/>
                  </a:cubicBezTo>
                  <a:cubicBezTo>
                    <a:pt x="796609" y="143075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2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4"/>
                    <a:pt x="878475" y="178107"/>
                    <a:pt x="885900" y="187245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6" y="205332"/>
                    <a:pt x="897894" y="210853"/>
                    <a:pt x="891231" y="218278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2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1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90" y="319945"/>
                    <a:pt x="957676" y="324896"/>
                    <a:pt x="948347" y="330797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0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7"/>
                    <a:pt x="945681" y="463117"/>
                    <a:pt x="930641" y="467686"/>
                  </a:cubicBezTo>
                  <a:cubicBezTo>
                    <a:pt x="919789" y="470922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0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5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80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200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7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40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7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9" y="916048"/>
                  </a:cubicBezTo>
                  <a:cubicBezTo>
                    <a:pt x="498272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6" y="954697"/>
                  </a:cubicBezTo>
                  <a:cubicBezTo>
                    <a:pt x="308074" y="954506"/>
                    <a:pt x="307504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7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9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1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4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7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50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1" y="596959"/>
                    <a:pt x="82275" y="590676"/>
                  </a:cubicBezTo>
                  <a:cubicBezTo>
                    <a:pt x="79610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3" y="579824"/>
                  </a:cubicBezTo>
                  <a:cubicBezTo>
                    <a:pt x="8024" y="579443"/>
                    <a:pt x="3836" y="575826"/>
                    <a:pt x="1361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1" y="537177"/>
                    <a:pt x="17924" y="532227"/>
                  </a:cubicBezTo>
                  <a:cubicBezTo>
                    <a:pt x="31632" y="528039"/>
                    <a:pt x="45340" y="523469"/>
                    <a:pt x="59238" y="519661"/>
                  </a:cubicBezTo>
                  <a:cubicBezTo>
                    <a:pt x="66854" y="517568"/>
                    <a:pt x="70852" y="513188"/>
                    <a:pt x="71614" y="505763"/>
                  </a:cubicBezTo>
                  <a:cubicBezTo>
                    <a:pt x="72375" y="497006"/>
                    <a:pt x="72756" y="488057"/>
                    <a:pt x="71042" y="479299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499"/>
                    <a:pt x="17353" y="454930"/>
                  </a:cubicBezTo>
                  <a:cubicBezTo>
                    <a:pt x="1361" y="449980"/>
                    <a:pt x="-353" y="447314"/>
                    <a:pt x="599" y="430560"/>
                  </a:cubicBezTo>
                  <a:cubicBezTo>
                    <a:pt x="789" y="427133"/>
                    <a:pt x="1551" y="423707"/>
                    <a:pt x="2313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4" y="407333"/>
                    <a:pt x="46482" y="406952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4" y="406762"/>
                    <a:pt x="81513" y="401431"/>
                    <a:pt x="83989" y="393054"/>
                  </a:cubicBezTo>
                  <a:cubicBezTo>
                    <a:pt x="85893" y="386771"/>
                    <a:pt x="87606" y="380489"/>
                    <a:pt x="88939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0"/>
                    <a:pt x="36202" y="298622"/>
                    <a:pt x="38676" y="295005"/>
                  </a:cubicBezTo>
                  <a:cubicBezTo>
                    <a:pt x="42675" y="288912"/>
                    <a:pt x="48196" y="285866"/>
                    <a:pt x="55811" y="287770"/>
                  </a:cubicBezTo>
                  <a:cubicBezTo>
                    <a:pt x="71994" y="291577"/>
                    <a:pt x="88368" y="295005"/>
                    <a:pt x="104551" y="299003"/>
                  </a:cubicBezTo>
                  <a:cubicBezTo>
                    <a:pt x="111975" y="300906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2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8"/>
                    <a:pt x="98648" y="192005"/>
                    <a:pt x="99791" y="190482"/>
                  </a:cubicBezTo>
                  <a:cubicBezTo>
                    <a:pt x="109501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49"/>
                    <a:pt x="181658" y="208188"/>
                    <a:pt x="187369" y="203428"/>
                  </a:cubicBezTo>
                  <a:cubicBezTo>
                    <a:pt x="193081" y="198669"/>
                    <a:pt x="198411" y="193338"/>
                    <a:pt x="203362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8"/>
                    <a:pt x="190034" y="139839"/>
                    <a:pt x="182419" y="125369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3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5" y="131272"/>
                  </a:cubicBezTo>
                  <a:cubicBezTo>
                    <a:pt x="284086" y="128416"/>
                    <a:pt x="289226" y="125369"/>
                    <a:pt x="294176" y="121562"/>
                  </a:cubicBezTo>
                  <a:cubicBezTo>
                    <a:pt x="299507" y="117183"/>
                    <a:pt x="301220" y="112042"/>
                    <a:pt x="299507" y="105189"/>
                  </a:cubicBezTo>
                  <a:cubicBezTo>
                    <a:pt x="295509" y="89386"/>
                    <a:pt x="292082" y="73394"/>
                    <a:pt x="288465" y="57591"/>
                  </a:cubicBezTo>
                  <a:cubicBezTo>
                    <a:pt x="286180" y="47310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50" y="31889"/>
                  </a:cubicBezTo>
                  <a:cubicBezTo>
                    <a:pt x="319879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1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1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6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2" y="66540"/>
                    <a:pt x="519976" y="60257"/>
                  </a:cubicBezTo>
                  <a:cubicBezTo>
                    <a:pt x="524545" y="44836"/>
                    <a:pt x="529305" y="29414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453">
              <a:extLst>
                <a:ext uri="{FF2B5EF4-FFF2-40B4-BE49-F238E27FC236}">
                  <a16:creationId xmlns:a16="http://schemas.microsoft.com/office/drawing/2014/main" id="{5679C7C6-18E1-5752-F258-CF3364224888}"/>
                </a:ext>
              </a:extLst>
            </p:cNvPr>
            <p:cNvSpPr/>
            <p:nvPr/>
          </p:nvSpPr>
          <p:spPr>
            <a:xfrm flipH="1">
              <a:off x="3093867" y="4659007"/>
              <a:ext cx="1300254" cy="1299209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grpFill/>
            <a:ln w="403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165100" dist="38100" dir="8100000" sx="106000" sy="106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3810" prst="coolSlant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CF6B73-1562-36D6-610A-62402307EA66}"/>
              </a:ext>
            </a:extLst>
          </p:cNvPr>
          <p:cNvGrpSpPr>
            <a:grpSpLocks noChangeAspect="1"/>
          </p:cNvGrpSpPr>
          <p:nvPr/>
        </p:nvGrpSpPr>
        <p:grpSpPr>
          <a:xfrm>
            <a:off x="121364" y="178135"/>
            <a:ext cx="475478" cy="572436"/>
            <a:chOff x="5692018" y="1085096"/>
            <a:chExt cx="1539244" cy="1247526"/>
          </a:xfrm>
          <a:solidFill>
            <a:schemeClr val="bg1"/>
          </a:solidFill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F0F15124-9BEB-660E-C3F5-09E5D292BB6D}"/>
                </a:ext>
              </a:extLst>
            </p:cNvPr>
            <p:cNvSpPr/>
            <p:nvPr/>
          </p:nvSpPr>
          <p:spPr>
            <a:xfrm rot="20700169">
              <a:off x="5692018" y="1085096"/>
              <a:ext cx="1529207" cy="288031"/>
            </a:xfrm>
            <a:prstGeom prst="parallelogram">
              <a:avLst>
                <a:gd name="adj" fmla="val 258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9072C96A-9C4B-C027-4A2C-53DCF083E00A}"/>
                </a:ext>
              </a:extLst>
            </p:cNvPr>
            <p:cNvSpPr/>
            <p:nvPr/>
          </p:nvSpPr>
          <p:spPr>
            <a:xfrm rot="20700169">
              <a:off x="5702056" y="2044591"/>
              <a:ext cx="1529206" cy="288031"/>
            </a:xfrm>
            <a:prstGeom prst="parallelogram">
              <a:avLst>
                <a:gd name="adj" fmla="val 264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DB778C41-9B6B-EF40-8569-EF6CCEABF764}"/>
                </a:ext>
              </a:extLst>
            </p:cNvPr>
            <p:cNvSpPr/>
            <p:nvPr/>
          </p:nvSpPr>
          <p:spPr>
            <a:xfrm rot="11242323" flipV="1">
              <a:off x="5736075" y="1564054"/>
              <a:ext cx="1440160" cy="288031"/>
            </a:xfrm>
            <a:prstGeom prst="parallelogram">
              <a:avLst>
                <a:gd name="adj" fmla="val 110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484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Auxiliary equipment </a:t>
            </a:r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  <a:endParaRPr lang="ko-KR" alt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F8F12C6D-FC9E-83C3-6C10-909AAB6486EE}"/>
              </a:ext>
            </a:extLst>
          </p:cNvPr>
          <p:cNvSpPr txBox="1">
            <a:spLocks/>
          </p:cNvSpPr>
          <p:nvPr/>
        </p:nvSpPr>
        <p:spPr>
          <a:xfrm>
            <a:off x="499089" y="1292602"/>
            <a:ext cx="10587744" cy="5275789"/>
          </a:xfrm>
          <a:prstGeom prst="rect">
            <a:avLst/>
          </a:prstGeom>
          <a:noFill/>
        </p:spPr>
        <p:txBody>
          <a:bodyPr vert="horz" lIns="91440" tIns="45720" rIns="91440" bIns="45720" anchor="t"/>
          <a:lstStyle>
            <a:lvl1pPr marL="257175" indent="-257175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1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1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1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1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2000" b="1" dirty="0">
                <a:ea typeface="Calibri" pitchFamily="34" charset="0"/>
                <a:cs typeface="Calibri" pitchFamily="34" charset="0"/>
              </a:rPr>
              <a:t>엔지니어링</a:t>
            </a:r>
            <a:r>
              <a:rPr lang="en-US" altLang="ko-KR" sz="2000" b="1" dirty="0">
                <a:ea typeface="Calibri" pitchFamily="34" charset="0"/>
                <a:cs typeface="Calibri" pitchFamily="34" charset="0"/>
              </a:rPr>
              <a:t>, </a:t>
            </a:r>
            <a:r>
              <a:rPr lang="ko-KR" altLang="en-US" sz="2000" b="1" dirty="0">
                <a:ea typeface="Calibri" pitchFamily="34" charset="0"/>
                <a:cs typeface="Calibri" pitchFamily="34" charset="0"/>
              </a:rPr>
              <a:t>제조</a:t>
            </a:r>
            <a:r>
              <a:rPr lang="en-US" altLang="ko-KR" sz="2000" b="1" dirty="0">
                <a:ea typeface="Calibri" pitchFamily="34" charset="0"/>
                <a:cs typeface="Calibri" pitchFamily="34" charset="0"/>
              </a:rPr>
              <a:t>, </a:t>
            </a:r>
            <a:r>
              <a:rPr lang="ko-KR" altLang="en-US" sz="2000" b="1" dirty="0">
                <a:ea typeface="Calibri" pitchFamily="34" charset="0"/>
                <a:cs typeface="Calibri" pitchFamily="34" charset="0"/>
              </a:rPr>
              <a:t>설치</a:t>
            </a:r>
            <a:r>
              <a:rPr lang="en-US" altLang="ko-KR" sz="2000" b="1" dirty="0">
                <a:ea typeface="Calibri" pitchFamily="34" charset="0"/>
                <a:cs typeface="Calibri" pitchFamily="34" charset="0"/>
              </a:rPr>
              <a:t>, </a:t>
            </a:r>
            <a:r>
              <a:rPr lang="ko-KR" altLang="en-US" sz="2000" b="1" dirty="0">
                <a:ea typeface="Calibri" pitchFamily="34" charset="0"/>
                <a:cs typeface="Calibri" pitchFamily="34" charset="0"/>
              </a:rPr>
              <a:t>서비스</a:t>
            </a:r>
            <a:r>
              <a:rPr lang="en-US" altLang="ko-KR" sz="2000" b="1" dirty="0">
                <a:ea typeface="Calibri" pitchFamily="34" charset="0"/>
                <a:cs typeface="Calibri" pitchFamily="34" charset="0"/>
              </a:rPr>
              <a:t> </a:t>
            </a:r>
            <a:r>
              <a:rPr lang="en-US" altLang="en-US" sz="2000" dirty="0">
                <a:ea typeface="Calibri" pitchFamily="34" charset="0"/>
                <a:cs typeface="Calibri"/>
              </a:rPr>
              <a:t>Experts in metals recycling for electroplating systems</a:t>
            </a:r>
            <a:endParaRPr lang="en-US" altLang="en-US" sz="2000" dirty="0">
              <a:ea typeface="Calibri" pitchFamily="34" charset="0"/>
              <a:cs typeface="Calibri" pitchFamily="34" charset="0"/>
            </a:endParaRPr>
          </a:p>
          <a:p>
            <a:pPr marL="342900" indent="-342900">
              <a:defRPr/>
            </a:pPr>
            <a:r>
              <a:rPr lang="en-US" altLang="en-US" sz="2000" dirty="0">
                <a:cs typeface="Calibri"/>
              </a:rPr>
              <a:t>Ni Recovery (</a:t>
            </a:r>
            <a:r>
              <a:rPr lang="en-US" altLang="en-US" sz="2000" dirty="0" err="1">
                <a:cs typeface="Calibri"/>
              </a:rPr>
              <a:t>NiCycle</a:t>
            </a:r>
            <a:r>
              <a:rPr lang="en-US" altLang="en-US" sz="2000" dirty="0">
                <a:cs typeface="Calibri"/>
              </a:rPr>
              <a:t>), </a:t>
            </a:r>
          </a:p>
          <a:p>
            <a:pPr marL="342900" indent="-342900">
              <a:defRPr/>
            </a:pPr>
            <a:r>
              <a:rPr lang="en-US" altLang="en-US" sz="2000" dirty="0">
                <a:cs typeface="Calibri"/>
              </a:rPr>
              <a:t>6+Cr evaporator (</a:t>
            </a:r>
            <a:r>
              <a:rPr lang="en-US" altLang="en-US" sz="2000" dirty="0" err="1">
                <a:cs typeface="Calibri"/>
              </a:rPr>
              <a:t>HexCycle</a:t>
            </a:r>
            <a:r>
              <a:rPr lang="en-US" altLang="en-US" sz="2000" dirty="0">
                <a:cs typeface="Calibri"/>
              </a:rPr>
              <a:t>)</a:t>
            </a:r>
          </a:p>
          <a:p>
            <a:pPr marL="342900" indent="-342900">
              <a:defRPr/>
            </a:pPr>
            <a:r>
              <a:rPr lang="en-US" altLang="en-US" sz="2000" dirty="0">
                <a:cs typeface="Calibri"/>
              </a:rPr>
              <a:t>3+ Cr recovery (</a:t>
            </a:r>
            <a:r>
              <a:rPr lang="en-US" altLang="en-US" sz="2000" dirty="0" err="1">
                <a:cs typeface="Calibri"/>
              </a:rPr>
              <a:t>EnvioTRI</a:t>
            </a:r>
            <a:r>
              <a:rPr lang="en-US" altLang="en-US" sz="2000" dirty="0">
                <a:cs typeface="Calibri"/>
              </a:rPr>
              <a:t>),  </a:t>
            </a:r>
          </a:p>
          <a:p>
            <a:pPr marL="342900" indent="-342900">
              <a:defRPr/>
            </a:pPr>
            <a:r>
              <a:rPr lang="en-US" altLang="en-US" sz="2000" dirty="0">
                <a:cs typeface="Calibri"/>
              </a:rPr>
              <a:t>Carbonate remover (</a:t>
            </a:r>
            <a:r>
              <a:rPr lang="en-US" altLang="en-US" sz="2000" dirty="0" err="1">
                <a:latin typeface="Calibri"/>
                <a:cs typeface="Calibri"/>
              </a:rPr>
              <a:t>CarboPure</a:t>
            </a:r>
            <a:r>
              <a:rPr lang="en-US" altLang="en-US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defRPr/>
            </a:pPr>
            <a:r>
              <a:rPr lang="en-US" altLang="en-US" sz="2000" dirty="0">
                <a:latin typeface="Calibri"/>
                <a:cs typeface="Calibri"/>
              </a:rPr>
              <a:t>Chelator destruction solution  – ENVIOLYTE</a:t>
            </a:r>
          </a:p>
          <a:p>
            <a:pPr marL="342900" indent="-342900">
              <a:defRPr/>
            </a:pPr>
            <a:r>
              <a:rPr lang="en-US" altLang="en-US" sz="2000" dirty="0">
                <a:latin typeface="Calibri"/>
                <a:cs typeface="Calibri"/>
              </a:rPr>
              <a:t>Cleaner oil separator – </a:t>
            </a:r>
            <a:r>
              <a:rPr lang="en-US" altLang="en-US" sz="2000" dirty="0" err="1">
                <a:latin typeface="Calibri"/>
                <a:cs typeface="Calibri"/>
              </a:rPr>
              <a:t>ENVIOClean</a:t>
            </a:r>
            <a:endParaRPr lang="en-US" altLang="en-US" sz="2000" dirty="0">
              <a:latin typeface="Calibri"/>
              <a:cs typeface="Calibri"/>
            </a:endParaRPr>
          </a:p>
          <a:p>
            <a:pPr marL="342900" indent="-342900">
              <a:defRPr/>
            </a:pPr>
            <a:endParaRPr lang="en-US" altLang="en-US" sz="2000" dirty="0">
              <a:latin typeface="Calibri"/>
              <a:cs typeface="Calibri"/>
            </a:endParaRPr>
          </a:p>
          <a:p>
            <a:pPr marL="342900" indent="-342900">
              <a:defRPr/>
            </a:pPr>
            <a:endParaRPr lang="en-US" altLang="en-US" sz="2000" dirty="0">
              <a:latin typeface="Calibri"/>
              <a:cs typeface="Calibri"/>
            </a:endParaRPr>
          </a:p>
          <a:p>
            <a:pPr marL="342900" indent="-342900">
              <a:defRPr/>
            </a:pPr>
            <a:endParaRPr lang="en-US" sz="2000" b="1" dirty="0">
              <a:ea typeface="Calibri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0"/>
              </a:spcBef>
              <a:defRPr/>
            </a:pPr>
            <a:endParaRPr lang="en-US" sz="2000" b="1" dirty="0">
              <a:cs typeface="Arial" panose="020B0604020202020204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7BCF6A3-5440-4AF5-2A6E-3BC51392FC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660" y="3200400"/>
            <a:ext cx="2438454" cy="3028905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105A7F9-A954-C678-2726-CBC1EEC34A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389" y="4238894"/>
            <a:ext cx="2546611" cy="1990411"/>
          </a:xfrm>
          <a:prstGeom prst="rect">
            <a:avLst/>
          </a:prstGeom>
          <a:ln w="19050" cap="sq">
            <a:solidFill>
              <a:schemeClr val="accent3">
                <a:lumMod val="75000"/>
              </a:schemeClr>
            </a:solidFill>
            <a:miter lim="800000"/>
          </a:ln>
          <a:effectLst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785D845-392A-EB82-7B5C-67CD5A16E2FC}"/>
              </a:ext>
            </a:extLst>
          </p:cNvPr>
          <p:cNvSpPr/>
          <p:nvPr/>
        </p:nvSpPr>
        <p:spPr>
          <a:xfrm>
            <a:off x="-42797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20329B-7D9F-E0B7-1B48-953AD0E51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14" y="1981200"/>
            <a:ext cx="3128969" cy="42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0731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now&#10;&#10;Description automatically generated">
            <a:extLst>
              <a:ext uri="{FF2B5EF4-FFF2-40B4-BE49-F238E27FC236}">
                <a16:creationId xmlns:a16="http://schemas.microsoft.com/office/drawing/2014/main" id="{E6E6ED2E-F6CD-403B-9CAB-C770C5C10A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00117">
            <a:off x="6565971" y="4502295"/>
            <a:ext cx="2880000" cy="2160000"/>
          </a:xfrm>
          <a:prstGeom prst="rect">
            <a:avLst/>
          </a:prstGeom>
        </p:spPr>
      </p:pic>
      <p:pic>
        <p:nvPicPr>
          <p:cNvPr id="7" name="Picture 6" descr="A picture containing spring&#10;&#10;Description automatically generated">
            <a:extLst>
              <a:ext uri="{FF2B5EF4-FFF2-40B4-BE49-F238E27FC236}">
                <a16:creationId xmlns:a16="http://schemas.microsoft.com/office/drawing/2014/main" id="{95328C3A-B2D9-41A0-BF62-3CB0B94B61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12343">
            <a:off x="3855272" y="1998235"/>
            <a:ext cx="3844341" cy="2883256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DEB4FE3D-2CBA-4125-AD16-61D7F73630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6167" y="2321241"/>
            <a:ext cx="4320000" cy="3240001"/>
          </a:xfrm>
          <a:prstGeom prst="rect">
            <a:avLst/>
          </a:prstGeom>
        </p:spPr>
      </p:pic>
      <p:pic>
        <p:nvPicPr>
          <p:cNvPr id="5" name="Content Placeholder 4" descr="A picture containing pile, snow&#10;&#10;Description automatically generated">
            <a:extLst>
              <a:ext uri="{FF2B5EF4-FFF2-40B4-BE49-F238E27FC236}">
                <a16:creationId xmlns:a16="http://schemas.microsoft.com/office/drawing/2014/main" id="{E868514F-0B41-4BE1-8D7A-FB13CE0B3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63026">
            <a:off x="8608421" y="2656370"/>
            <a:ext cx="2880000" cy="2160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6CD838-3431-4AC4-A96B-FDD7FEB52D35}"/>
              </a:ext>
            </a:extLst>
          </p:cNvPr>
          <p:cNvSpPr txBox="1"/>
          <p:nvPr/>
        </p:nvSpPr>
        <p:spPr>
          <a:xfrm>
            <a:off x="1106166" y="6151612"/>
            <a:ext cx="32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CarboPure</a:t>
            </a:r>
            <a:r>
              <a:rPr lang="en-GB" dirty="0"/>
              <a:t> unit at Schippers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25532-C4CB-4F43-9CCA-D4C6AB369A14}"/>
              </a:ext>
            </a:extLst>
          </p:cNvPr>
          <p:cNvSpPr txBox="1"/>
          <p:nvPr/>
        </p:nvSpPr>
        <p:spPr>
          <a:xfrm rot="830802">
            <a:off x="4369283" y="539762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Filter Cake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00EDC-1D9C-4889-A96B-CBBC0E4DCC51}"/>
              </a:ext>
            </a:extLst>
          </p:cNvPr>
          <p:cNvSpPr txBox="1"/>
          <p:nvPr/>
        </p:nvSpPr>
        <p:spPr>
          <a:xfrm rot="498193">
            <a:off x="6802710" y="6674972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Collected Crystals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6CEA8-1C07-49D6-936C-264E12EBA7F6}"/>
              </a:ext>
            </a:extLst>
          </p:cNvPr>
          <p:cNvSpPr txBox="1"/>
          <p:nvPr/>
        </p:nvSpPr>
        <p:spPr>
          <a:xfrm rot="20821140">
            <a:off x="9382037" y="5175698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Crystals NOT Sludge!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74C285A8-F0A0-555B-6A0A-3DA6866BF3B8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</a:p>
          <a:p>
            <a:pPr algn="l"/>
            <a:r>
              <a:rPr lang="en-GB" altLang="ko-KR" dirty="0" err="1"/>
              <a:t>Carbopure</a:t>
            </a:r>
            <a:r>
              <a:rPr lang="en-GB" altLang="ko-KR" dirty="0"/>
              <a:t> (alkaline zinc) - </a:t>
            </a:r>
            <a:r>
              <a:rPr lang="ko-KR" altLang="en-US" dirty="0"/>
              <a:t>탄산염제거장치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985D61-BE96-42E2-550F-94C114CCC2BF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464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B4082-B6DF-61C6-768A-9D9E7D1BD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29350"/>
            <a:ext cx="13208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9B6E24F-E971-491B-AF16-5D5302E7B230}" type="slidenum">
              <a:rPr lang="ko-KR" altLang="en-US" smtClean="0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1D48438A-CE8A-548B-7EF9-5FDA7439B0A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AF8C73C0-A1D8-BC43-BD77-133A10ABC7E9}" type="datetime1">
              <a:rPr lang="en-US" smtClean="0"/>
              <a:pPr>
                <a:defRPr/>
              </a:pPr>
              <a:t>5/2/2025</a:t>
            </a:fld>
            <a:endParaRPr lang="en-LV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67D294B-C0FC-28FB-F050-14BD4A9963A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200659D-2506-48A7-9B13-17C3A503B337}" type="slidenum">
              <a:rPr lang="en-LV" smtClean="0"/>
              <a:pPr>
                <a:defRPr/>
              </a:pPr>
              <a:t>48</a:t>
            </a:fld>
            <a:endParaRPr lang="en-LV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D61474D-04DA-59B6-3489-9420C8360E34}"/>
              </a:ext>
            </a:extLst>
          </p:cNvPr>
          <p:cNvSpPr txBox="1">
            <a:spLocks/>
          </p:cNvSpPr>
          <p:nvPr/>
        </p:nvSpPr>
        <p:spPr bwMode="auto">
          <a:xfrm>
            <a:off x="533400" y="371316"/>
            <a:ext cx="11595100" cy="9366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None/>
              <a:defRPr sz="4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386E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ko-KR" altLang="en-US" sz="2400" b="1" dirty="0" err="1">
                <a:latin typeface="+mn-lt"/>
              </a:rPr>
              <a:t>아연도금액중</a:t>
            </a:r>
            <a:r>
              <a:rPr lang="ko-KR" altLang="en-US" sz="2400" b="1" dirty="0">
                <a:latin typeface="+mn-lt"/>
              </a:rPr>
              <a:t> </a:t>
            </a:r>
            <a:r>
              <a:rPr lang="en-US" altLang="ko-KR" sz="2400" b="1" dirty="0" err="1">
                <a:latin typeface="+mn-lt"/>
              </a:rPr>
              <a:t>Carbopure</a:t>
            </a:r>
            <a:r>
              <a:rPr lang="en-US" altLang="ko-KR" sz="2400" b="1" dirty="0">
                <a:latin typeface="+mn-lt"/>
              </a:rPr>
              <a:t> </a:t>
            </a:r>
            <a:r>
              <a:rPr lang="ko-KR" altLang="en-US" sz="2400" b="1" dirty="0" err="1">
                <a:latin typeface="+mn-lt"/>
              </a:rPr>
              <a:t>적용후</a:t>
            </a:r>
            <a:r>
              <a:rPr lang="ko-KR" altLang="en-US" sz="2400" b="1" dirty="0">
                <a:latin typeface="+mn-lt"/>
              </a:rPr>
              <a:t> 전도성 향상에 따른 전력소모량 감소</a:t>
            </a:r>
            <a:endParaRPr lang="en-US" altLang="ko-KR" sz="2400" b="1" dirty="0">
              <a:latin typeface="+mn-lt"/>
            </a:endParaRPr>
          </a:p>
          <a:p>
            <a:pPr>
              <a:buClr>
                <a:srgbClr val="C00000"/>
              </a:buClr>
              <a:defRPr/>
            </a:pPr>
            <a:r>
              <a:rPr lang="en-US" sz="1400" dirty="0">
                <a:latin typeface="+mn-lt"/>
              </a:rPr>
              <a:t>The electrolyte voltage was recorded on a sample article manufactured in both bath volumes.</a:t>
            </a: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de-DE" sz="14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r>
              <a:rPr lang="de-DE" sz="1400" dirty="0">
                <a:latin typeface="+mn-lt"/>
              </a:rPr>
              <a:t>Die Spannung ist im Vergleich um 32 % geringer – dies ist ebenso in der Leistungsbetrachtung zu erkennen. 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854D493-427F-9147-D94E-443AC6294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71925"/>
              </p:ext>
            </p:extLst>
          </p:nvPr>
        </p:nvGraphicFramePr>
        <p:xfrm>
          <a:off x="153992" y="1673225"/>
          <a:ext cx="11595104" cy="200977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4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93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6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Item no.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Electrolyte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Exposition Time</a:t>
                      </a:r>
                      <a:endParaRPr 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Current</a:t>
                      </a:r>
                      <a:endParaRPr 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Voltage</a:t>
                      </a:r>
                      <a:endParaRPr 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Ø Voltage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Electrical power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2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>
                          <a:effectLst/>
                          <a:latin typeface="+mn-lt"/>
                        </a:rPr>
                        <a:t>Schutzblech hinten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16298-1020374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CARBOPURE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noProof="0">
                          <a:effectLst/>
                          <a:latin typeface="+mn-lt"/>
                        </a:rPr>
                        <a:t>60 min</a:t>
                      </a:r>
                      <a:endParaRPr lang="en-US" sz="1200" b="0" i="0" u="none" strike="noStrike" noProof="0">
                        <a:effectLst/>
                        <a:latin typeface="+mn-lt"/>
                      </a:endParaRP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2500 A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4,4 – 5,6 V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5,00 V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12,5 kWh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44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  <a:latin typeface="+mn-lt"/>
                        </a:rPr>
                        <a:t>28.10.2022</a:t>
                      </a:r>
                      <a:endParaRPr lang="de-DE" sz="1000" b="0" i="0" u="none" strike="noStrike" dirty="0">
                        <a:effectLst/>
                        <a:latin typeface="+mn-lt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000" b="0" i="0" u="none" strike="noStrike" dirty="0">
                        <a:effectLst/>
                        <a:latin typeface="+mn-lt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Bleed&amp;Feed</a:t>
                      </a: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noProof="0">
                          <a:effectLst/>
                          <a:latin typeface="+mn-lt"/>
                        </a:rPr>
                        <a:t>60 min</a:t>
                      </a:r>
                      <a:endParaRPr lang="en-US" sz="1200" b="0" i="0" u="none" strike="noStrike" noProof="0">
                        <a:effectLst/>
                        <a:latin typeface="+mn-lt"/>
                      </a:endParaRP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2500 A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6,8 – 7,9 V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7,35 V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>
                          <a:effectLst/>
                          <a:latin typeface="+mn-lt"/>
                        </a:rPr>
                        <a:t>18,4 kWh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44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Savings (</a:t>
                      </a:r>
                      <a:r>
                        <a:rPr lang="ko-KR" altLang="en-US" sz="16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전력 소모량 절감</a:t>
                      </a:r>
                      <a:r>
                        <a:rPr lang="en-US" altLang="ko-KR" sz="16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600" b="1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267" marR="8267" marT="827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e-DE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e-DE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e-DE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e-D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de-DE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32 %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32 %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9DC1A63-3D44-A310-8563-0A7337378E8D}"/>
              </a:ext>
            </a:extLst>
          </p:cNvPr>
          <p:cNvSpPr txBox="1"/>
          <p:nvPr/>
        </p:nvSpPr>
        <p:spPr>
          <a:xfrm>
            <a:off x="304800" y="3794760"/>
            <a:ext cx="10682292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r>
              <a:rPr lang="en-US" altLang="ko-KR" sz="1800" b="1" dirty="0">
                <a:latin typeface="+mn-lt"/>
              </a:rPr>
              <a:t>Example calculation:</a:t>
            </a: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r>
              <a:rPr lang="ko-KR" altLang="en-US" sz="1800" dirty="0">
                <a:latin typeface="+mn-lt"/>
              </a:rPr>
              <a:t>산업용 전기요금 기준 </a:t>
            </a:r>
            <a:r>
              <a:rPr lang="en-US" altLang="ko-KR" sz="1800" dirty="0">
                <a:latin typeface="+mn-lt"/>
              </a:rPr>
              <a:t>5500</a:t>
            </a:r>
            <a:r>
              <a:rPr lang="ko-KR" altLang="en-US" sz="1800" dirty="0">
                <a:latin typeface="+mn-lt"/>
              </a:rPr>
              <a:t>원</a:t>
            </a:r>
            <a:r>
              <a:rPr lang="en-US" altLang="ko-KR" sz="1800" dirty="0">
                <a:latin typeface="+mn-lt"/>
              </a:rPr>
              <a:t>/kWh,  </a:t>
            </a:r>
            <a:r>
              <a:rPr lang="ko-KR" altLang="en-US" sz="1800" dirty="0">
                <a:latin typeface="+mn-lt"/>
              </a:rPr>
              <a:t>시간당 </a:t>
            </a:r>
            <a:r>
              <a:rPr lang="en-US" altLang="ko-KR" sz="1800" dirty="0">
                <a:latin typeface="+mn-lt"/>
              </a:rPr>
              <a:t>5.9KW</a:t>
            </a:r>
            <a:r>
              <a:rPr lang="ko-KR" altLang="en-US" sz="1800" dirty="0" err="1">
                <a:latin typeface="+mn-lt"/>
              </a:rPr>
              <a:t>절약시</a:t>
            </a:r>
            <a:r>
              <a:rPr lang="ko-KR" altLang="en-US" sz="1800" dirty="0">
                <a:latin typeface="+mn-lt"/>
              </a:rPr>
              <a:t> </a:t>
            </a:r>
            <a:endParaRPr lang="en-US" altLang="ko-KR" sz="1800" dirty="0">
              <a:latin typeface="+mn-lt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r>
              <a:rPr lang="en-US" altLang="ko-KR" sz="1800" dirty="0">
                <a:latin typeface="+mn-lt"/>
              </a:rPr>
              <a:t>5500</a:t>
            </a:r>
            <a:r>
              <a:rPr lang="ko-KR" altLang="en-US" sz="1800" dirty="0">
                <a:latin typeface="+mn-lt"/>
              </a:rPr>
              <a:t>원</a:t>
            </a:r>
            <a:r>
              <a:rPr lang="en-US" altLang="ko-KR" sz="1800" dirty="0">
                <a:latin typeface="+mn-lt"/>
              </a:rPr>
              <a:t>*5.9KwH*20hr*25day = 1622 </a:t>
            </a:r>
            <a:r>
              <a:rPr lang="ko-KR" altLang="en-US" sz="1800" dirty="0">
                <a:latin typeface="+mn-lt"/>
              </a:rPr>
              <a:t>만원</a:t>
            </a:r>
            <a:r>
              <a:rPr lang="en-US" altLang="ko-KR" sz="1800" dirty="0">
                <a:latin typeface="+mn-lt"/>
              </a:rPr>
              <a:t>/</a:t>
            </a:r>
            <a:r>
              <a:rPr lang="ko-KR" altLang="en-US" sz="1800" dirty="0">
                <a:latin typeface="+mn-lt"/>
              </a:rPr>
              <a:t>월 전기료 절약</a:t>
            </a:r>
            <a:r>
              <a:rPr lang="en-US" altLang="ko-KR" sz="1800" dirty="0">
                <a:latin typeface="+mn-lt"/>
              </a:rPr>
              <a:t>.</a:t>
            </a:r>
          </a:p>
          <a:p>
            <a:pPr>
              <a:lnSpc>
                <a:spcPct val="150000"/>
              </a:lnSpc>
              <a:buClr>
                <a:srgbClr val="C00000"/>
              </a:buClr>
              <a:defRPr/>
            </a:pPr>
            <a:endParaRPr lang="en-US" altLang="ko-KR" sz="1800" dirty="0">
              <a:latin typeface="+mn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7E6D56-4565-EF8F-7F06-B3F83C0A1F98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2511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74C285A8-F0A0-555B-6A0A-3DA6866BF3B8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</a:p>
          <a:p>
            <a:pPr algn="l"/>
            <a:r>
              <a:rPr lang="en-GB" altLang="ko-KR" dirty="0"/>
              <a:t>NICYCLE- Nickel recovery &amp; reuse solution</a:t>
            </a:r>
            <a:endParaRPr lang="ko-KR" altLang="en-US" dirty="0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92860EE9-0E9F-548E-58A8-C9B879F53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325123"/>
              </p:ext>
            </p:extLst>
          </p:nvPr>
        </p:nvGraphicFramePr>
        <p:xfrm>
          <a:off x="6181765" y="1143000"/>
          <a:ext cx="4759375" cy="191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25">
                  <a:extLst>
                    <a:ext uri="{9D8B030D-6E8A-4147-A177-3AD203B41FA5}">
                      <a16:colId xmlns:a16="http://schemas.microsoft.com/office/drawing/2014/main" val="3563596762"/>
                    </a:ext>
                  </a:extLst>
                </a:gridCol>
                <a:gridCol w="1259243">
                  <a:extLst>
                    <a:ext uri="{9D8B030D-6E8A-4147-A177-3AD203B41FA5}">
                      <a16:colId xmlns:a16="http://schemas.microsoft.com/office/drawing/2014/main" val="2559282877"/>
                    </a:ext>
                  </a:extLst>
                </a:gridCol>
                <a:gridCol w="1157082">
                  <a:extLst>
                    <a:ext uri="{9D8B030D-6E8A-4147-A177-3AD203B41FA5}">
                      <a16:colId xmlns:a16="http://schemas.microsoft.com/office/drawing/2014/main" val="866289432"/>
                    </a:ext>
                  </a:extLst>
                </a:gridCol>
                <a:gridCol w="1171525">
                  <a:extLst>
                    <a:ext uri="{9D8B030D-6E8A-4147-A177-3AD203B41FA5}">
                      <a16:colId xmlns:a16="http://schemas.microsoft.com/office/drawing/2014/main" val="603513265"/>
                    </a:ext>
                  </a:extLst>
                </a:gridCol>
              </a:tblGrid>
              <a:tr h="614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 ppm</a:t>
                      </a: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(Before </a:t>
                      </a:r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NiCycle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 ppm </a:t>
                      </a:r>
                    </a:p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(After 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NiCycle</a:t>
                      </a:r>
                      <a:r>
                        <a:rPr lang="en-US" sz="14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% Retention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52802600"/>
                  </a:ext>
                </a:extLst>
              </a:tr>
              <a:tr h="433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 Min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1232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61974820"/>
                  </a:ext>
                </a:extLst>
              </a:tr>
              <a:tr h="433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n-lt"/>
                        </a:rPr>
                        <a:t>30 Min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1303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7.8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99.4%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71384244"/>
                  </a:ext>
                </a:extLst>
              </a:tr>
              <a:tr h="433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60 Min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1324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16 ppm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98.8%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7172363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187A999-0E72-5373-DB94-9900C65A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99" y="3191591"/>
            <a:ext cx="4616541" cy="3583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5C0A9-EBB1-2A67-DA0B-885EFA8BD791}"/>
              </a:ext>
            </a:extLst>
          </p:cNvPr>
          <p:cNvSpPr txBox="1"/>
          <p:nvPr/>
        </p:nvSpPr>
        <p:spPr>
          <a:xfrm>
            <a:off x="2805953" y="5226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F1DF040-6FFD-000B-441C-2078BBD1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15" y="1447800"/>
            <a:ext cx="3932985" cy="50696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2FC6FF-3E92-D585-9286-1AAEC505D9E4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068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A0F00D9-B77A-EEE1-4C74-98F07C5E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46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176000" y="6356350"/>
            <a:ext cx="1016000" cy="36512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D2AB0D9-9881-4B52-B22E-DC964F2DCE1D}" type="slidenum">
              <a:rPr lang="ko-KR" altLang="en-US" smtClean="0">
                <a:latin typeface="+mj-lt"/>
              </a:rPr>
              <a:pPr/>
              <a:t>5</a:t>
            </a:fld>
            <a:endParaRPr lang="en-US" altLang="ko-KR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E6C10C-49B2-4B63-A122-C684D98E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99" y="1177917"/>
            <a:ext cx="5562600" cy="2508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FFEC80-61E2-42EC-AFAC-A622533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39" y="3925202"/>
            <a:ext cx="4029485" cy="2318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제목 4">
            <a:extLst>
              <a:ext uri="{FF2B5EF4-FFF2-40B4-BE49-F238E27FC236}">
                <a16:creationId xmlns:a16="http://schemas.microsoft.com/office/drawing/2014/main" id="{CDCEE6F3-6950-04B4-BA94-A2DFFAFBEF9A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PCB equipment solution</a:t>
            </a:r>
          </a:p>
          <a:p>
            <a:pPr algn="l"/>
            <a:r>
              <a:rPr lang="en-US" altLang="ko-KR" sz="3600" b="1" dirty="0">
                <a:ea typeface="굴림" panose="020B0600000101010101" pitchFamily="50" charset="-127"/>
              </a:rPr>
              <a:t>KSDW VCP – Steel</a:t>
            </a:r>
            <a:r>
              <a:rPr lang="ko-KR" altLang="en-US" sz="3600" b="1" dirty="0">
                <a:ea typeface="굴림" panose="020B0600000101010101" pitchFamily="50" charset="-127"/>
              </a:rPr>
              <a:t> </a:t>
            </a:r>
            <a:r>
              <a:rPr lang="en-US" altLang="ko-KR" sz="3600" b="1" dirty="0">
                <a:ea typeface="굴림" panose="020B0600000101010101" pitchFamily="50" charset="-127"/>
              </a:rPr>
              <a:t>Belt VCP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54B5E2-6CAA-F2F8-E1D7-7BE59E4D6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474" y="3924559"/>
            <a:ext cx="3952875" cy="231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9860E5-F804-8B71-CD25-98C44C8E6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399" y="3924559"/>
            <a:ext cx="3247121" cy="230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8336585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74C285A8-F0A0-555B-6A0A-3DA6866BF3B8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</a:p>
          <a:p>
            <a:pPr algn="l"/>
            <a:r>
              <a:rPr lang="en-GB" altLang="ko-KR" dirty="0" err="1"/>
              <a:t>EnvioTRI</a:t>
            </a:r>
            <a:r>
              <a:rPr lang="en-GB" altLang="ko-KR" dirty="0"/>
              <a:t> – </a:t>
            </a:r>
            <a:r>
              <a:rPr lang="en-US" altLang="ko-KR" dirty="0"/>
              <a:t>3+ Chrome recovery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5C0A9-EBB1-2A67-DA0B-885EFA8BD791}"/>
              </a:ext>
            </a:extLst>
          </p:cNvPr>
          <p:cNvSpPr txBox="1"/>
          <p:nvPr/>
        </p:nvSpPr>
        <p:spPr>
          <a:xfrm>
            <a:off x="2805953" y="5226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87EAE2-0496-F114-EB9D-E91CE8D4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1" y="1676400"/>
            <a:ext cx="4457198" cy="4606925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C9C192-0798-F380-300B-E8EFEFA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711960"/>
            <a:ext cx="7054270" cy="4267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548D92A-4074-2D57-7D7B-BE2CF964802D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03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74C285A8-F0A0-555B-6A0A-3DA6866BF3B8}"/>
              </a:ext>
            </a:extLst>
          </p:cNvPr>
          <p:cNvSpPr txBox="1">
            <a:spLocks/>
          </p:cNvSpPr>
          <p:nvPr/>
        </p:nvSpPr>
        <p:spPr>
          <a:xfrm>
            <a:off x="461251" y="38371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ENVIO-SOLUTION</a:t>
            </a:r>
          </a:p>
          <a:p>
            <a:pPr algn="l"/>
            <a:r>
              <a:rPr lang="en-GB" altLang="ko-KR" dirty="0" err="1"/>
              <a:t>EnvioCLEAN</a:t>
            </a:r>
            <a:r>
              <a:rPr lang="en-GB" altLang="ko-KR" dirty="0"/>
              <a:t> – </a:t>
            </a:r>
            <a:r>
              <a:rPr lang="en-US" altLang="ko-KR" dirty="0"/>
              <a:t>Oil separator from Degrease cleaner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5C0A9-EBB1-2A67-DA0B-885EFA8BD791}"/>
              </a:ext>
            </a:extLst>
          </p:cNvPr>
          <p:cNvSpPr txBox="1"/>
          <p:nvPr/>
        </p:nvSpPr>
        <p:spPr>
          <a:xfrm>
            <a:off x="2805953" y="5226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33">
            <a:extLst>
              <a:ext uri="{FF2B5EF4-FFF2-40B4-BE49-F238E27FC236}">
                <a16:creationId xmlns:a16="http://schemas.microsoft.com/office/drawing/2014/main" id="{28E1BA13-4423-2B65-C9C0-28D6593FA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81" y="1676400"/>
            <a:ext cx="4343400" cy="490785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E47ABA-8AA4-F343-5B79-CB3C84C8524E}"/>
              </a:ext>
            </a:extLst>
          </p:cNvPr>
          <p:cNvGrpSpPr/>
          <p:nvPr/>
        </p:nvGrpSpPr>
        <p:grpSpPr>
          <a:xfrm>
            <a:off x="9299078" y="2032130"/>
            <a:ext cx="2743200" cy="3563626"/>
            <a:chOff x="6934200" y="1955037"/>
            <a:chExt cx="2743200" cy="3563626"/>
          </a:xfrm>
        </p:grpSpPr>
        <p:pic>
          <p:nvPicPr>
            <p:cNvPr id="9" name="Picture 31">
              <a:extLst>
                <a:ext uri="{FF2B5EF4-FFF2-40B4-BE49-F238E27FC236}">
                  <a16:creationId xmlns:a16="http://schemas.microsoft.com/office/drawing/2014/main" id="{16054FBC-FE8B-9CBE-FC39-01873740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200" y="1955037"/>
              <a:ext cx="2743200" cy="26450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AE2284-0D94-B158-018D-FEE7F2297A77}"/>
                </a:ext>
              </a:extLst>
            </p:cNvPr>
            <p:cNvSpPr txBox="1"/>
            <p:nvPr/>
          </p:nvSpPr>
          <p:spPr>
            <a:xfrm>
              <a:off x="7010400" y="487233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필터후</a:t>
              </a:r>
              <a:endParaRPr lang="en-US" altLang="ko-KR" dirty="0"/>
            </a:p>
            <a:p>
              <a:r>
                <a:rPr lang="ko-KR" altLang="en-US" dirty="0" err="1"/>
                <a:t>농축유분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BFEF09-E930-F372-C3BF-3E2912D0B8F6}"/>
                </a:ext>
              </a:extLst>
            </p:cNvPr>
            <p:cNvSpPr txBox="1"/>
            <p:nvPr/>
          </p:nvSpPr>
          <p:spPr>
            <a:xfrm>
              <a:off x="8458200" y="487233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필터후</a:t>
              </a:r>
              <a:endParaRPr lang="en-US" altLang="ko-KR" dirty="0"/>
            </a:p>
            <a:p>
              <a:r>
                <a:rPr lang="ko-KR" altLang="en-US" dirty="0"/>
                <a:t>회수약품</a:t>
              </a:r>
            </a:p>
          </p:txBody>
        </p:sp>
      </p:grpSp>
      <p:pic>
        <p:nvPicPr>
          <p:cNvPr id="15" name="Picture 27">
            <a:extLst>
              <a:ext uri="{FF2B5EF4-FFF2-40B4-BE49-F238E27FC236}">
                <a16:creationId xmlns:a16="http://schemas.microsoft.com/office/drawing/2014/main" id="{BCCBBD49-14A0-A4C5-6C27-A9E32E9BA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51" y="1966090"/>
            <a:ext cx="4049381" cy="20175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29470B-894E-0514-BBCA-9F29FA27B3BC}"/>
              </a:ext>
            </a:extLst>
          </p:cNvPr>
          <p:cNvSpPr txBox="1"/>
          <p:nvPr/>
        </p:nvSpPr>
        <p:spPr>
          <a:xfrm>
            <a:off x="829077" y="4601492"/>
            <a:ext cx="3313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친수성</a:t>
            </a:r>
            <a:r>
              <a:rPr lang="ko-KR" altLang="en-US" dirty="0"/>
              <a:t> </a:t>
            </a:r>
            <a:r>
              <a:rPr lang="ko-KR" altLang="en-US" dirty="0" err="1"/>
              <a:t>멤브레인필터를</a:t>
            </a:r>
            <a:r>
              <a:rPr lang="ko-KR" altLang="en-US" dirty="0"/>
              <a:t> 통해</a:t>
            </a:r>
            <a:endParaRPr lang="en-US" altLang="ko-KR" dirty="0"/>
          </a:p>
          <a:p>
            <a:r>
              <a:rPr lang="ko-KR" altLang="en-US" dirty="0"/>
              <a:t>깨끗한 클리너약품은 투과되고</a:t>
            </a:r>
            <a:endParaRPr lang="en-US" altLang="ko-KR" dirty="0"/>
          </a:p>
          <a:p>
            <a:r>
              <a:rPr lang="ko-KR" altLang="en-US" dirty="0" err="1"/>
              <a:t>유분은</a:t>
            </a:r>
            <a:r>
              <a:rPr lang="ko-KR" altLang="en-US" dirty="0"/>
              <a:t> 농축조로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02B957-B550-3A1D-AE1F-7ACBB4CB49BA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014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DB7440B1-D6CB-032B-45E6-6D0896DEF1DE}"/>
              </a:ext>
            </a:extLst>
          </p:cNvPr>
          <p:cNvSpPr/>
          <p:nvPr/>
        </p:nvSpPr>
        <p:spPr bwMode="auto">
          <a:xfrm>
            <a:off x="10699053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고순도 </a:t>
            </a:r>
            <a:r>
              <a:rPr lang="ko-KR" altLang="en-US" sz="1400" dirty="0" err="1">
                <a:solidFill>
                  <a:schemeClr val="bg1"/>
                </a:solidFill>
              </a:rPr>
              <a:t>팔라듐회수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1AB91EED-774F-9263-74C4-1069FB5EEDAB}"/>
              </a:ext>
            </a:extLst>
          </p:cNvPr>
          <p:cNvSpPr/>
          <p:nvPr/>
        </p:nvSpPr>
        <p:spPr bwMode="auto">
          <a:xfrm>
            <a:off x="9402239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탈수처리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F9377647-B868-740F-6D1C-2E32FF1F1C69}"/>
              </a:ext>
            </a:extLst>
          </p:cNvPr>
          <p:cNvSpPr/>
          <p:nvPr/>
        </p:nvSpPr>
        <p:spPr bwMode="auto">
          <a:xfrm>
            <a:off x="8105426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rgbClr val="3399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팔라듐침전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EF9B7AF-A97E-F73B-834A-0B7B379C61C9}"/>
              </a:ext>
            </a:extLst>
          </p:cNvPr>
          <p:cNvSpPr/>
          <p:nvPr/>
        </p:nvSpPr>
        <p:spPr bwMode="auto">
          <a:xfrm>
            <a:off x="6808613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교반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팔라듐 회수장치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콜로이드형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– </a:t>
            </a:r>
            <a:r>
              <a:rPr lang="en-US" altLang="ko-KR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PdCycle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D9C55-4D30-4642-5759-F4ADFF864272}"/>
              </a:ext>
            </a:extLst>
          </p:cNvPr>
          <p:cNvSpPr txBox="1"/>
          <p:nvPr/>
        </p:nvSpPr>
        <p:spPr>
          <a:xfrm>
            <a:off x="5626100" y="29400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691D8-2379-E9F0-8A8E-83A25AE315E9}"/>
              </a:ext>
            </a:extLst>
          </p:cNvPr>
          <p:cNvSpPr txBox="1"/>
          <p:nvPr/>
        </p:nvSpPr>
        <p:spPr>
          <a:xfrm>
            <a:off x="52931" y="1676400"/>
            <a:ext cx="52243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lt"/>
              </a:rPr>
              <a:t>일반적으로 </a:t>
            </a:r>
            <a:r>
              <a:rPr lang="ko-KR" altLang="en-US" dirty="0">
                <a:latin typeface="+mn-lt"/>
              </a:rPr>
              <a:t>이온타입 </a:t>
            </a:r>
            <a:r>
              <a:rPr lang="ko-KR" altLang="en-US" dirty="0" err="1">
                <a:latin typeface="+mn-lt"/>
              </a:rPr>
              <a:t>팔라듐은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이온교환장치등으로</a:t>
            </a:r>
            <a:r>
              <a:rPr lang="ko-KR" altLang="en-US" dirty="0">
                <a:latin typeface="+mn-lt"/>
              </a:rPr>
              <a:t> 회수가능</a:t>
            </a:r>
            <a:r>
              <a:rPr lang="en-US" altLang="ko-KR" dirty="0">
                <a:latin typeface="+mn-lt"/>
              </a:rPr>
              <a:t>. </a:t>
            </a:r>
            <a:r>
              <a:rPr lang="ko-KR" altLang="en-US" dirty="0">
                <a:latin typeface="+mn-lt"/>
              </a:rPr>
              <a:t>하지만 </a:t>
            </a:r>
            <a:r>
              <a:rPr lang="ko-KR" altLang="en-US" dirty="0" err="1">
                <a:latin typeface="+mn-lt"/>
              </a:rPr>
              <a:t>콜러이드형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팔라듐은</a:t>
            </a:r>
            <a:r>
              <a:rPr lang="ko-KR" altLang="en-US" dirty="0">
                <a:latin typeface="+mn-lt"/>
              </a:rPr>
              <a:t> 이온교환수지방법으로 회수가 매우 어려움</a:t>
            </a:r>
            <a:r>
              <a:rPr lang="en-US" altLang="ko-KR" dirty="0">
                <a:latin typeface="+mn-lt"/>
              </a:rPr>
              <a:t>. </a:t>
            </a:r>
            <a:r>
              <a:rPr lang="en-US" altLang="zh-CN" sz="1800" dirty="0">
                <a:latin typeface="+mn-lt"/>
              </a:rPr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lt"/>
              </a:rPr>
              <a:t>약품반응을 통한 신규 회수 방법사용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기존 이온교환방식에 비해 높은 회수율 </a:t>
            </a:r>
            <a:r>
              <a:rPr lang="en-US" altLang="ko-KR" dirty="0">
                <a:latin typeface="+mn-lt"/>
              </a:rPr>
              <a:t>(90~95% </a:t>
            </a:r>
            <a:r>
              <a:rPr lang="ko-KR" altLang="en-US" dirty="0">
                <a:latin typeface="+mn-lt"/>
              </a:rPr>
              <a:t>이상</a:t>
            </a:r>
            <a:r>
              <a:rPr lang="en-US" altLang="ko-KR" dirty="0">
                <a:latin typeface="+mn-lt"/>
              </a:rPr>
              <a:t>) </a:t>
            </a:r>
            <a:r>
              <a:rPr lang="en-US" altLang="zh-CN" sz="1800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n-lt"/>
              </a:rPr>
              <a:t>레진교환이</a:t>
            </a:r>
            <a:r>
              <a:rPr lang="ko-KR" altLang="en-US" sz="1800" dirty="0">
                <a:latin typeface="+mn-lt"/>
              </a:rPr>
              <a:t> </a:t>
            </a:r>
            <a:r>
              <a:rPr lang="ko-KR" altLang="en-US" sz="1800" dirty="0" err="1">
                <a:latin typeface="+mn-lt"/>
              </a:rPr>
              <a:t>필요없으며</a:t>
            </a:r>
            <a:r>
              <a:rPr lang="en-US" altLang="ko-KR" sz="1800" dirty="0">
                <a:latin typeface="+mn-lt"/>
              </a:rPr>
              <a:t>, </a:t>
            </a:r>
            <a:r>
              <a:rPr lang="ko-KR" altLang="en-US" sz="1800" dirty="0">
                <a:latin typeface="+mn-lt"/>
              </a:rPr>
              <a:t>레진 오염발생위험이 없음</a:t>
            </a:r>
            <a:r>
              <a:rPr lang="en-US" altLang="ko-KR" sz="1800" dirty="0">
                <a:latin typeface="+mn-lt"/>
              </a:rPr>
              <a:t>. </a:t>
            </a:r>
            <a:endParaRPr lang="zh-CN" alt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lt"/>
              </a:rPr>
              <a:t>폐수의 </a:t>
            </a:r>
            <a:r>
              <a:rPr lang="en-US" altLang="ko-KR" sz="1800" dirty="0">
                <a:latin typeface="+mn-lt"/>
              </a:rPr>
              <a:t>TOC, COD </a:t>
            </a:r>
            <a:r>
              <a:rPr lang="ko-KR" altLang="en-US" dirty="0">
                <a:latin typeface="+mn-lt"/>
              </a:rPr>
              <a:t>감소</a:t>
            </a:r>
            <a:r>
              <a:rPr lang="en-US" altLang="ko-KR" dirty="0">
                <a:latin typeface="+mn-lt"/>
              </a:rPr>
              <a:t>. </a:t>
            </a:r>
            <a:r>
              <a:rPr lang="zh-CN" altLang="en-US" sz="1800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lt"/>
              </a:rPr>
              <a:t>회수공정이 </a:t>
            </a:r>
            <a:r>
              <a:rPr lang="ko-KR" altLang="en-US" dirty="0" err="1">
                <a:latin typeface="+mn-lt"/>
              </a:rPr>
              <a:t>팔라듐사용</a:t>
            </a:r>
            <a:r>
              <a:rPr lang="ko-KR" altLang="en-US" dirty="0">
                <a:latin typeface="+mn-lt"/>
              </a:rPr>
              <a:t> 생산현장에서 이뤄지므로 정확하게 회수 가치 평가</a:t>
            </a:r>
            <a:r>
              <a:rPr lang="en-US" altLang="ko-KR" dirty="0">
                <a:latin typeface="+mn-lt"/>
              </a:rPr>
              <a:t>.</a:t>
            </a:r>
            <a:endParaRPr lang="zh-CN" altLang="en-US" sz="1800" dirty="0">
              <a:latin typeface="+mn-lt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0335FE11-ADD8-CB3E-EDC1-9029887BC376}"/>
              </a:ext>
            </a:extLst>
          </p:cNvPr>
          <p:cNvSpPr/>
          <p:nvPr/>
        </p:nvSpPr>
        <p:spPr bwMode="auto">
          <a:xfrm>
            <a:off x="5511800" y="2914650"/>
            <a:ext cx="1460500" cy="1492250"/>
          </a:xfrm>
          <a:prstGeom prst="homePlate">
            <a:avLst>
              <a:gd name="adj" fmla="val 17826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폐수 저장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설명선: 아래쪽 화살표 17">
            <a:extLst>
              <a:ext uri="{FF2B5EF4-FFF2-40B4-BE49-F238E27FC236}">
                <a16:creationId xmlns:a16="http://schemas.microsoft.com/office/drawing/2014/main" id="{3D65EBAC-BD2D-EFAE-F760-1677C266CC3E}"/>
              </a:ext>
            </a:extLst>
          </p:cNvPr>
          <p:cNvSpPr/>
          <p:nvPr/>
        </p:nvSpPr>
        <p:spPr bwMode="auto">
          <a:xfrm>
            <a:off x="6808613" y="1828800"/>
            <a:ext cx="1192387" cy="1085850"/>
          </a:xfrm>
          <a:prstGeom prst="downArrowCallou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약품공급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AB7DA3-D623-701D-3248-C4373E608632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55209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팔라듐 회수장치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콜로이드형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– </a:t>
            </a:r>
            <a:r>
              <a:rPr lang="en-US" altLang="ko-KR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PdCycle</a:t>
            </a:r>
            <a:endParaRPr lang="ko-KR" altLang="en-US" sz="20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637DC77-6D44-A677-51F4-28A393D76129}"/>
              </a:ext>
            </a:extLst>
          </p:cNvPr>
          <p:cNvGrpSpPr/>
          <p:nvPr/>
        </p:nvGrpSpPr>
        <p:grpSpPr>
          <a:xfrm>
            <a:off x="262003" y="1905000"/>
            <a:ext cx="7451156" cy="3665165"/>
            <a:chOff x="400141" y="1905000"/>
            <a:chExt cx="7451156" cy="366516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4B3F0DF-02B8-3A9F-EA49-31526D9C2937}"/>
                </a:ext>
              </a:extLst>
            </p:cNvPr>
            <p:cNvGrpSpPr/>
            <p:nvPr/>
          </p:nvGrpSpPr>
          <p:grpSpPr>
            <a:xfrm>
              <a:off x="400141" y="1905000"/>
              <a:ext cx="2336165" cy="3665165"/>
              <a:chOff x="287403" y="2208450"/>
              <a:chExt cx="2336165" cy="3665165"/>
            </a:xfrm>
          </p:grpSpPr>
          <p:pic>
            <p:nvPicPr>
              <p:cNvPr id="19" name="图片 5" descr="/data/temp/ddc9a5f2-df86-11ee-9ead-be9b90f121c0.jpgddc9a5f2-df86-11ee-9ead-be9b90f121c0">
                <a:extLst>
                  <a:ext uri="{FF2B5EF4-FFF2-40B4-BE49-F238E27FC236}">
                    <a16:creationId xmlns:a16="http://schemas.microsoft.com/office/drawing/2014/main" id="{88721F6D-9943-CEEE-B305-CD49D1204D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42878" y="2208450"/>
                <a:ext cx="2025214" cy="2812758"/>
              </a:xfrm>
              <a:prstGeom prst="rect">
                <a:avLst/>
              </a:prstGeom>
            </p:spPr>
          </p:pic>
          <p:sp>
            <p:nvSpPr>
              <p:cNvPr id="21" name="文本框 13">
                <a:extLst>
                  <a:ext uri="{FF2B5EF4-FFF2-40B4-BE49-F238E27FC236}">
                    <a16:creationId xmlns:a16="http://schemas.microsoft.com/office/drawing/2014/main" id="{64BFB4C8-8F3F-DD32-08BB-442B4FA3D8BD}"/>
                  </a:ext>
                </a:extLst>
              </p:cNvPr>
              <p:cNvSpPr txBox="1"/>
              <p:nvPr/>
            </p:nvSpPr>
            <p:spPr>
              <a:xfrm>
                <a:off x="287403" y="5350395"/>
                <a:ext cx="2336165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 err="1"/>
                  <a:t>팔라듐함유</a:t>
                </a:r>
                <a:r>
                  <a:rPr lang="ko-KR" altLang="en-US" sz="1400" dirty="0"/>
                  <a:t> 폐수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 err="1"/>
                  <a:t>처리전</a:t>
                </a:r>
                <a:endParaRPr lang="zh-CN" altLang="en-US" sz="1400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D85F319-EB04-26A0-EE95-FE9CF7678B6E}"/>
                </a:ext>
              </a:extLst>
            </p:cNvPr>
            <p:cNvGrpSpPr/>
            <p:nvPr/>
          </p:nvGrpSpPr>
          <p:grpSpPr>
            <a:xfrm>
              <a:off x="3160738" y="1905000"/>
              <a:ext cx="2560229" cy="3635136"/>
              <a:chOff x="3097576" y="2216774"/>
              <a:chExt cx="2560229" cy="3635136"/>
            </a:xfrm>
          </p:grpSpPr>
          <p:pic>
            <p:nvPicPr>
              <p:cNvPr id="20" name="图片 6" descr="/data/temp/ddc9b206-df86-11ee-9ead-be9b90f121c0.jpgddc9b206-df86-11ee-9ead-be9b90f121c0">
                <a:extLst>
                  <a:ext uri="{FF2B5EF4-FFF2-40B4-BE49-F238E27FC236}">
                    <a16:creationId xmlns:a16="http://schemas.microsoft.com/office/drawing/2014/main" id="{3B9B7B38-9728-7863-0C79-E0BD48AE968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367884" y="2216774"/>
                <a:ext cx="2019613" cy="2802007"/>
              </a:xfrm>
              <a:prstGeom prst="rect">
                <a:avLst/>
              </a:prstGeom>
            </p:spPr>
          </p:pic>
          <p:sp>
            <p:nvSpPr>
              <p:cNvPr id="30" name="文本框 14">
                <a:extLst>
                  <a:ext uri="{FF2B5EF4-FFF2-40B4-BE49-F238E27FC236}">
                    <a16:creationId xmlns:a16="http://schemas.microsoft.com/office/drawing/2014/main" id="{D0CC953F-8F96-7378-B07C-02799B9667C4}"/>
                  </a:ext>
                </a:extLst>
              </p:cNvPr>
              <p:cNvSpPr txBox="1"/>
              <p:nvPr/>
            </p:nvSpPr>
            <p:spPr>
              <a:xfrm>
                <a:off x="3097576" y="5328690"/>
                <a:ext cx="2560229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/>
                  <a:t>팔라듐 침전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 err="1"/>
                  <a:t>처리후</a:t>
                </a:r>
                <a:endParaRPr lang="zh-CN" altLang="en-US" sz="1400" dirty="0"/>
              </a:p>
            </p:txBody>
          </p:sp>
        </p:grp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0BBA2F8A-75D0-C991-3821-E09786AEDD7B}"/>
                </a:ext>
              </a:extLst>
            </p:cNvPr>
            <p:cNvSpPr/>
            <p:nvPr/>
          </p:nvSpPr>
          <p:spPr bwMode="auto">
            <a:xfrm>
              <a:off x="2749006" y="3200400"/>
              <a:ext cx="609600" cy="73866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35" name="圖片 7">
              <a:extLst>
                <a:ext uri="{FF2B5EF4-FFF2-40B4-BE49-F238E27FC236}">
                  <a16:creationId xmlns:a16="http://schemas.microsoft.com/office/drawing/2014/main" id="{99743712-D071-38AA-462D-212E2AEF69F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5594310" y="1906032"/>
              <a:ext cx="1953746" cy="2786824"/>
            </a:xfrm>
            <a:prstGeom prst="rect">
              <a:avLst/>
            </a:prstGeom>
          </p:spPr>
        </p:pic>
        <p:sp>
          <p:nvSpPr>
            <p:cNvPr id="36" name="文本框 14">
              <a:extLst>
                <a:ext uri="{FF2B5EF4-FFF2-40B4-BE49-F238E27FC236}">
                  <a16:creationId xmlns:a16="http://schemas.microsoft.com/office/drawing/2014/main" id="{55963711-FBB1-F656-FE17-DE53486BDC2C}"/>
                </a:ext>
              </a:extLst>
            </p:cNvPr>
            <p:cNvSpPr txBox="1"/>
            <p:nvPr/>
          </p:nvSpPr>
          <p:spPr>
            <a:xfrm>
              <a:off x="5291068" y="5046945"/>
              <a:ext cx="2560229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/>
                <a:t>팔라듐 탈수처리후</a:t>
              </a:r>
              <a:endParaRPr lang="zh-CN" altLang="en-US" sz="14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747AE6A-52D9-32DA-A5DB-BB85ADAB45AC}"/>
              </a:ext>
            </a:extLst>
          </p:cNvPr>
          <p:cNvGrpSpPr/>
          <p:nvPr/>
        </p:nvGrpSpPr>
        <p:grpSpPr>
          <a:xfrm>
            <a:off x="8149123" y="1624447"/>
            <a:ext cx="3388731" cy="3761801"/>
            <a:chOff x="8126729" y="1461964"/>
            <a:chExt cx="3388731" cy="3761801"/>
          </a:xfrm>
        </p:grpSpPr>
        <p:pic>
          <p:nvPicPr>
            <p:cNvPr id="39" name="图片 6" descr="/data/temp/dde9d490-df86-11ee-9ead-be9b90f121c0.jpgdde9d490-df86-11ee-9ead-be9b90f121c0">
              <a:extLst>
                <a:ext uri="{FF2B5EF4-FFF2-40B4-BE49-F238E27FC236}">
                  <a16:creationId xmlns:a16="http://schemas.microsoft.com/office/drawing/2014/main" id="{4CECED77-B45E-2E8A-2B9D-53760BE41B1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2"/>
            <a:srcRect t="3307"/>
            <a:stretch/>
          </p:blipFill>
          <p:spPr>
            <a:xfrm>
              <a:off x="8126729" y="1461964"/>
              <a:ext cx="1620000" cy="1800000"/>
            </a:xfrm>
            <a:prstGeom prst="rect">
              <a:avLst/>
            </a:prstGeom>
          </p:spPr>
        </p:pic>
        <p:pic>
          <p:nvPicPr>
            <p:cNvPr id="40" name="图片 7" descr="/data/temp/dde9d497-df86-11ee-9ead-be9b90f121c0.jpgdde9d497-df86-11ee-9ead-be9b90f121c0">
              <a:extLst>
                <a:ext uri="{FF2B5EF4-FFF2-40B4-BE49-F238E27FC236}">
                  <a16:creationId xmlns:a16="http://schemas.microsoft.com/office/drawing/2014/main" id="{D555AE3E-23A3-93B2-6B3B-844453347F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>
            <a:xfrm>
              <a:off x="9876468" y="1474664"/>
              <a:ext cx="1638992" cy="1800000"/>
            </a:xfrm>
            <a:prstGeom prst="rect">
              <a:avLst/>
            </a:prstGeom>
          </p:spPr>
        </p:pic>
        <p:pic>
          <p:nvPicPr>
            <p:cNvPr id="41" name="图片 5" descr="/data/temp/dde9d2b5-df86-11ee-9ead-be9b90f121c0.jpgdde9d2b5-df86-11ee-9ead-be9b90f121c0">
              <a:extLst>
                <a:ext uri="{FF2B5EF4-FFF2-40B4-BE49-F238E27FC236}">
                  <a16:creationId xmlns:a16="http://schemas.microsoft.com/office/drawing/2014/main" id="{76976DC4-0928-E751-2D44-09A8CA5554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8237979" y="3398365"/>
              <a:ext cx="1473913" cy="1800000"/>
            </a:xfrm>
            <a:prstGeom prst="rect">
              <a:avLst/>
            </a:prstGeom>
          </p:spPr>
        </p:pic>
        <p:pic>
          <p:nvPicPr>
            <p:cNvPr id="42" name="图片 8" descr="/data/temp/dde9d506-df86-11ee-9ead-be9b90f121c0.jpgdde9d506-df86-11ee-9ead-be9b90f121c0">
              <a:extLst>
                <a:ext uri="{FF2B5EF4-FFF2-40B4-BE49-F238E27FC236}">
                  <a16:creationId xmlns:a16="http://schemas.microsoft.com/office/drawing/2014/main" id="{47A8BB2B-F85D-003F-2910-4440A97982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9876468" y="3423765"/>
              <a:ext cx="1427528" cy="180000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305A85-3496-1322-22B9-0CCC9C6E2A2C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1013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E994D1E-EDBA-0C0D-9FAD-B48C81E1F046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ko-KR" altLang="en-US" dirty="0"/>
              <a:t>보조설비</a:t>
            </a:r>
            <a:endParaRPr lang="en-US" altLang="ko-KR" dirty="0"/>
          </a:p>
          <a:p>
            <a:pPr algn="l"/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패턴도금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Stripper Tin </a:t>
            </a:r>
            <a:r>
              <a:rPr lang="ko-KR" altLang="en-US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회수장치</a:t>
            </a:r>
            <a:r>
              <a:rPr lang="en-US" altLang="ko-KR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altLang="ko-KR" sz="36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TinCycle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A4135-F7DD-9362-7066-E0412920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1" y="1600200"/>
            <a:ext cx="6248400" cy="3981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3FB0B5-D91F-52AD-5114-66E647EFC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600200"/>
            <a:ext cx="5066224" cy="39763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315FA8-0A34-32F3-7689-B4DA73CE1920}"/>
              </a:ext>
            </a:extLst>
          </p:cNvPr>
          <p:cNvSpPr/>
          <p:nvPr/>
        </p:nvSpPr>
        <p:spPr>
          <a:xfrm>
            <a:off x="0" y="0"/>
            <a:ext cx="304800" cy="128762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98242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2108DAB-47BC-1C13-57D9-DB787836302D}"/>
              </a:ext>
            </a:extLst>
          </p:cNvPr>
          <p:cNvGrpSpPr/>
          <p:nvPr/>
        </p:nvGrpSpPr>
        <p:grpSpPr>
          <a:xfrm>
            <a:off x="-4813" y="-76200"/>
            <a:ext cx="12191999" cy="773109"/>
            <a:chOff x="0" y="0"/>
            <a:chExt cx="12191999" cy="4470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DBBAA9-9482-4B64-95D2-D92C57ED5670}"/>
                </a:ext>
              </a:extLst>
            </p:cNvPr>
            <p:cNvSpPr txBox="1"/>
            <p:nvPr/>
          </p:nvSpPr>
          <p:spPr>
            <a:xfrm>
              <a:off x="0" y="0"/>
              <a:ext cx="3917576" cy="447040"/>
            </a:xfrm>
            <a:prstGeom prst="rect">
              <a:avLst/>
            </a:prstGeom>
            <a:solidFill>
              <a:srgbClr val="3399FF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ENSOLTECH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조직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35CE00-C8D4-4211-BA71-C35B8376CCBA}"/>
                </a:ext>
              </a:extLst>
            </p:cNvPr>
            <p:cNvSpPr txBox="1"/>
            <p:nvPr/>
          </p:nvSpPr>
          <p:spPr>
            <a:xfrm>
              <a:off x="3926540" y="0"/>
              <a:ext cx="8265459" cy="44704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  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72DB96-1398-0A81-51B5-4720A85D38AD}"/>
              </a:ext>
            </a:extLst>
          </p:cNvPr>
          <p:cNvSpPr/>
          <p:nvPr/>
        </p:nvSpPr>
        <p:spPr bwMode="auto">
          <a:xfrm>
            <a:off x="4876800" y="1524000"/>
            <a:ext cx="2590800" cy="609600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대표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FCE5A8-B8CB-DC83-A862-F5EC18D0FA12}"/>
              </a:ext>
            </a:extLst>
          </p:cNvPr>
          <p:cNvSpPr/>
          <p:nvPr/>
        </p:nvSpPr>
        <p:spPr bwMode="auto">
          <a:xfrm>
            <a:off x="2667000" y="2886095"/>
            <a:ext cx="2590800" cy="609600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기술영업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서비스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ACD1F2-2A1D-8B6D-AF4A-A8081FF42366}"/>
              </a:ext>
            </a:extLst>
          </p:cNvPr>
          <p:cNvSpPr/>
          <p:nvPr/>
        </p:nvSpPr>
        <p:spPr bwMode="auto">
          <a:xfrm>
            <a:off x="2667000" y="4105296"/>
            <a:ext cx="2590800" cy="609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근거리 서비스업체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3F0862-052B-439E-E0FE-D33B5FD4CE7C}"/>
              </a:ext>
            </a:extLst>
          </p:cNvPr>
          <p:cNvSpPr/>
          <p:nvPr/>
        </p:nvSpPr>
        <p:spPr bwMode="auto">
          <a:xfrm>
            <a:off x="6858000" y="2877272"/>
            <a:ext cx="2590800" cy="609600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관리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재무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무역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인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D7702CD-6DFD-EBCD-06F7-D6BE1D1CB4D6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4691053" y="1404947"/>
            <a:ext cx="752495" cy="2209800"/>
          </a:xfrm>
          <a:prstGeom prst="bentConnector3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C099A6F-D1CD-C386-029F-EDCA14A14485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 rot="16200000" flipH="1">
            <a:off x="6790964" y="1514836"/>
            <a:ext cx="743672" cy="1981200"/>
          </a:xfrm>
          <a:prstGeom prst="bentConnector3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2E4A481-C933-8B10-9969-AB64C4E1AB3C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 rot="5400000">
            <a:off x="3657600" y="3800495"/>
            <a:ext cx="609601" cy="12700"/>
          </a:xfrm>
          <a:prstGeom prst="bentConnector3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C6DF2D-733F-1CA1-2486-E19F16BF60DB}"/>
              </a:ext>
            </a:extLst>
          </p:cNvPr>
          <p:cNvSpPr txBox="1"/>
          <p:nvPr/>
        </p:nvSpPr>
        <p:spPr>
          <a:xfrm>
            <a:off x="1744178" y="5028759"/>
            <a:ext cx="3993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+mj-ea"/>
                <a:ea typeface="+mj-ea"/>
              </a:rPr>
              <a:t>직원 </a:t>
            </a:r>
            <a:r>
              <a:rPr lang="en-US" altLang="ko-KR" dirty="0">
                <a:solidFill>
                  <a:schemeClr val="accent3"/>
                </a:solidFill>
                <a:latin typeface="+mj-ea"/>
                <a:ea typeface="+mj-ea"/>
              </a:rPr>
              <a:t>3</a:t>
            </a:r>
            <a:r>
              <a:rPr lang="ko-KR" altLang="en-US" dirty="0">
                <a:solidFill>
                  <a:schemeClr val="accent3"/>
                </a:solidFill>
                <a:latin typeface="+mj-ea"/>
                <a:ea typeface="+mj-ea"/>
              </a:rPr>
              <a:t>명 구성</a:t>
            </a:r>
            <a:endParaRPr lang="en-US" altLang="ko-KR" dirty="0">
              <a:solidFill>
                <a:schemeClr val="accent3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+mj-ea"/>
                <a:ea typeface="+mj-ea"/>
              </a:rPr>
              <a:t>사업장위치 </a:t>
            </a:r>
            <a:r>
              <a:rPr lang="en-US" altLang="ko-KR" dirty="0">
                <a:solidFill>
                  <a:schemeClr val="accent3"/>
                </a:solidFill>
                <a:latin typeface="+mj-ea"/>
                <a:ea typeface="+mj-ea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800" b="1" kern="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굴림" panose="020B0600000101010101" pitchFamily="50" charset="-127"/>
              </a:rPr>
              <a:t>경기도 안산시 단원구 </a:t>
            </a:r>
            <a:r>
              <a:rPr lang="ko-KR" altLang="en-US" sz="1800" b="1" kern="0" dirty="0" err="1">
                <a:solidFill>
                  <a:schemeClr val="accent3"/>
                </a:solidFill>
                <a:effectLst/>
                <a:latin typeface="Calibri" panose="020F0502020204030204" pitchFamily="34" charset="0"/>
                <a:ea typeface="굴림" panose="020B0600000101010101" pitchFamily="50" charset="-127"/>
              </a:rPr>
              <a:t>풍전로</a:t>
            </a:r>
            <a:r>
              <a:rPr lang="ko-KR" altLang="en-US" sz="1800" b="1" kern="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1800" b="1" kern="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굴림" panose="020B0600000101010101" pitchFamily="50" charset="-127"/>
              </a:rPr>
              <a:t>37-24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A9CAB-4862-2BB2-1FE8-4C2A9CF8464E}"/>
              </a:ext>
            </a:extLst>
          </p:cNvPr>
          <p:cNvSpPr txBox="1"/>
          <p:nvPr/>
        </p:nvSpPr>
        <p:spPr>
          <a:xfrm>
            <a:off x="1265448" y="42806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외주파트너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55D8B9-1479-2022-10E8-549A983CCD27}"/>
              </a:ext>
            </a:extLst>
          </p:cNvPr>
          <p:cNvSpPr/>
          <p:nvPr/>
        </p:nvSpPr>
        <p:spPr bwMode="auto">
          <a:xfrm>
            <a:off x="1219200" y="3962400"/>
            <a:ext cx="4864099" cy="9144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99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F350BDC-9FDA-3A7B-8B03-121B034CCA15}"/>
              </a:ext>
            </a:extLst>
          </p:cNvPr>
          <p:cNvSpPr/>
          <p:nvPr/>
        </p:nvSpPr>
        <p:spPr>
          <a:xfrm flipH="1">
            <a:off x="3886200" y="-25400"/>
            <a:ext cx="83058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tx2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EB78ABA3-C397-472D-49AE-64E3986A7969}"/>
              </a:ext>
            </a:extLst>
          </p:cNvPr>
          <p:cNvSpPr/>
          <p:nvPr/>
        </p:nvSpPr>
        <p:spPr>
          <a:xfrm>
            <a:off x="0" y="0"/>
            <a:ext cx="83058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tx2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910BB-8422-B0B5-80B8-AAA576DE80D5}"/>
              </a:ext>
            </a:extLst>
          </p:cNvPr>
          <p:cNvSpPr txBox="1"/>
          <p:nvPr/>
        </p:nvSpPr>
        <p:spPr>
          <a:xfrm>
            <a:off x="2971800" y="2743200"/>
            <a:ext cx="61023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Thanks for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your attention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ENSOLTECH</a:t>
            </a:r>
          </a:p>
          <a:p>
            <a:pPr algn="ctr"/>
            <a:endParaRPr lang="en-US" altLang="ko-KR" sz="5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전동배대표</a:t>
            </a:r>
            <a:endParaRPr lang="en-US" altLang="ko-KR" sz="2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3665B4-1D59-F13F-CA27-22CD57EE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6172200"/>
            <a:ext cx="1746016" cy="6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PCB </a:t>
            </a:r>
            <a:r>
              <a:rPr lang="ko-KR" altLang="en-US" dirty="0"/>
              <a:t>생산장비</a:t>
            </a:r>
            <a:endParaRPr lang="en-US" altLang="ko-KR" dirty="0"/>
          </a:p>
          <a:p>
            <a:pPr algn="l"/>
            <a:r>
              <a:rPr lang="ko-KR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수평인라인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Desmear+PTH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(DM)+Flash Cu line</a:t>
            </a:r>
            <a:endParaRPr lang="ko-KR" altLang="en-US" sz="2000" dirty="0"/>
          </a:p>
          <a:p>
            <a:pPr algn="l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D472-5F68-E36A-3E11-E07EEEF34A1B}"/>
              </a:ext>
            </a:extLst>
          </p:cNvPr>
          <p:cNvSpPr txBox="1"/>
          <p:nvPr/>
        </p:nvSpPr>
        <p:spPr>
          <a:xfrm>
            <a:off x="262003" y="1750133"/>
            <a:ext cx="3776597" cy="263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Inline </a:t>
            </a:r>
            <a:r>
              <a:rPr lang="en-US" altLang="ko-KR" sz="1600" b="1" dirty="0" err="1"/>
              <a:t>Desmear</a:t>
            </a:r>
            <a:r>
              <a:rPr lang="en-US" altLang="ko-KR" sz="1600" b="1" dirty="0"/>
              <a:t>-PTH-Flash Cu Plating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전기 </a:t>
            </a:r>
            <a:r>
              <a:rPr lang="ko-KR" altLang="en-US" sz="1600" b="1" dirty="0" err="1"/>
              <a:t>동도금두께에</a:t>
            </a:r>
            <a:r>
              <a:rPr lang="ko-KR" altLang="en-US" sz="1600" b="1" dirty="0"/>
              <a:t> 따라 모듈 길이 변경</a:t>
            </a:r>
            <a:r>
              <a:rPr lang="en-US" altLang="ko-KR" sz="1600" b="1" dirty="0"/>
              <a:t>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PPR, DC </a:t>
            </a:r>
            <a:r>
              <a:rPr lang="ko-KR" altLang="en-US" sz="1600" b="1" dirty="0"/>
              <a:t>안정적인 전류 공급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기포 제거 </a:t>
            </a:r>
            <a:r>
              <a:rPr lang="ko-KR" altLang="en-US" sz="1600" b="1" dirty="0" err="1"/>
              <a:t>아노드</a:t>
            </a:r>
            <a:r>
              <a:rPr lang="ko-KR" altLang="en-US" sz="1600" b="1" dirty="0"/>
              <a:t> 설계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내구성 있는 재질 적용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C2AB6C-BA37-206D-2905-2079B6A17F0E}"/>
              </a:ext>
            </a:extLst>
          </p:cNvPr>
          <p:cNvGrpSpPr/>
          <p:nvPr/>
        </p:nvGrpSpPr>
        <p:grpSpPr>
          <a:xfrm>
            <a:off x="4989646" y="1251075"/>
            <a:ext cx="6732859" cy="4709328"/>
            <a:chOff x="4989646" y="1251075"/>
            <a:chExt cx="6732859" cy="4709328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330847A1-0B5B-9DFD-4868-323B9ED584E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9646" y="1251075"/>
              <a:ext cx="4044833" cy="2761209"/>
            </a:xfrm>
            <a:prstGeom prst="rect">
              <a:avLst/>
            </a:prstGeom>
          </p:spPr>
        </p:pic>
        <p:grpSp>
          <p:nvGrpSpPr>
            <p:cNvPr id="12" name="object 5">
              <a:extLst>
                <a:ext uri="{FF2B5EF4-FFF2-40B4-BE49-F238E27FC236}">
                  <a16:creationId xmlns:a16="http://schemas.microsoft.com/office/drawing/2014/main" id="{E988588E-903A-3659-71A5-30DB4248B00A}"/>
                </a:ext>
              </a:extLst>
            </p:cNvPr>
            <p:cNvGrpSpPr/>
            <p:nvPr/>
          </p:nvGrpSpPr>
          <p:grpSpPr>
            <a:xfrm>
              <a:off x="6471620" y="3761283"/>
              <a:ext cx="5250885" cy="2199120"/>
              <a:chOff x="3531244" y="3699302"/>
              <a:chExt cx="5250885" cy="2199120"/>
            </a:xfrm>
          </p:grpSpPr>
          <p:pic>
            <p:nvPicPr>
              <p:cNvPr id="14" name="object 6">
                <a:extLst>
                  <a:ext uri="{FF2B5EF4-FFF2-40B4-BE49-F238E27FC236}">
                    <a16:creationId xmlns:a16="http://schemas.microsoft.com/office/drawing/2014/main" id="{6AD1DDDF-A19E-2580-2788-B9127D292B3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824" y="3699302"/>
                <a:ext cx="2121305" cy="2199120"/>
              </a:xfrm>
              <a:prstGeom prst="rect">
                <a:avLst/>
              </a:prstGeom>
            </p:spPr>
          </p:pic>
          <p:pic>
            <p:nvPicPr>
              <p:cNvPr id="15" name="object 7">
                <a:extLst>
                  <a:ext uri="{FF2B5EF4-FFF2-40B4-BE49-F238E27FC236}">
                    <a16:creationId xmlns:a16="http://schemas.microsoft.com/office/drawing/2014/main" id="{8620FE1C-06A0-231E-96B0-C1D31AC625FD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31244" y="4002567"/>
                <a:ext cx="2598419" cy="189585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96B81A-5173-1882-874B-13151E4AD6E5}"/>
                </a:ext>
              </a:extLst>
            </p:cNvPr>
            <p:cNvSpPr/>
            <p:nvPr/>
          </p:nvSpPr>
          <p:spPr bwMode="auto">
            <a:xfrm>
              <a:off x="8382000" y="3124200"/>
              <a:ext cx="8382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016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Production equipment </a:t>
            </a:r>
          </a:p>
          <a:p>
            <a:pPr algn="l"/>
            <a:r>
              <a:rPr lang="ko-KR" altLang="en-US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수평인라인</a:t>
            </a:r>
            <a:r>
              <a:rPr lang="ko-KR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Desmear+PTH+Flash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 line</a:t>
            </a:r>
            <a:endParaRPr lang="ko-KR" alt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E73A597-A9E7-3974-A917-BA1169BD57F7}"/>
              </a:ext>
            </a:extLst>
          </p:cNvPr>
          <p:cNvSpPr txBox="1">
            <a:spLocks/>
          </p:cNvSpPr>
          <p:nvPr/>
        </p:nvSpPr>
        <p:spPr>
          <a:xfrm>
            <a:off x="1074343" y="1361123"/>
            <a:ext cx="5177790" cy="5899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2700">
              <a:spcBef>
                <a:spcPts val="475"/>
              </a:spcBef>
            </a:pPr>
            <a:r>
              <a:rPr lang="en-US" sz="2000">
                <a:solidFill>
                  <a:srgbClr val="404040"/>
                </a:solidFill>
                <a:latin typeface="Arial"/>
                <a:cs typeface="Arial"/>
              </a:rPr>
              <a:t>FLASH</a:t>
            </a:r>
            <a:r>
              <a:rPr lang="en-US" sz="2000" spc="-2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>
                <a:solidFill>
                  <a:srgbClr val="404040"/>
                </a:solidFill>
                <a:latin typeface="Arial"/>
                <a:cs typeface="Arial"/>
              </a:rPr>
              <a:t>COPPER</a:t>
            </a:r>
            <a:r>
              <a:rPr lang="en-US" sz="2000" spc="-20">
                <a:solidFill>
                  <a:srgbClr val="404040"/>
                </a:solidFill>
                <a:latin typeface="Arial"/>
                <a:cs typeface="Arial"/>
              </a:rPr>
              <a:t> PLATING</a:t>
            </a:r>
            <a:r>
              <a:rPr lang="en-US" sz="2000" spc="-3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lang="en-US" sz="2000">
              <a:latin typeface="Arial"/>
              <a:cs typeface="Arial"/>
            </a:endParaRPr>
          </a:p>
          <a:p>
            <a:pPr marL="12700">
              <a:spcBef>
                <a:spcPts val="225"/>
              </a:spcBef>
            </a:pPr>
            <a:r>
              <a:rPr lang="en-US" sz="1200">
                <a:solidFill>
                  <a:srgbClr val="7E7E7E"/>
                </a:solidFill>
                <a:latin typeface="Arial"/>
                <a:cs typeface="Arial"/>
              </a:rPr>
              <a:t>Plating</a:t>
            </a:r>
            <a:r>
              <a:rPr lang="en-US" sz="120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1200">
                <a:solidFill>
                  <a:srgbClr val="7E7E7E"/>
                </a:solidFill>
                <a:latin typeface="Arial"/>
                <a:cs typeface="Arial"/>
              </a:rPr>
              <a:t>copper</a:t>
            </a:r>
            <a:r>
              <a:rPr lang="en-US" sz="12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1200">
                <a:solidFill>
                  <a:srgbClr val="7E7E7E"/>
                </a:solidFill>
                <a:latin typeface="Arial"/>
                <a:cs typeface="Arial"/>
              </a:rPr>
              <a:t>data</a:t>
            </a:r>
            <a:r>
              <a:rPr lang="en-US" sz="1200" spc="3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120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lang="en-US" sz="120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1200" spc="-5">
                <a:solidFill>
                  <a:srgbClr val="7E7E7E"/>
                </a:solidFill>
                <a:latin typeface="Arial"/>
                <a:cs typeface="Arial"/>
              </a:rPr>
              <a:t>Microsection</a:t>
            </a:r>
            <a:endParaRPr lang="en-US" sz="1200">
              <a:latin typeface="Arial"/>
              <a:cs typeface="Arial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6758E67-7B9C-AD0D-50DE-11321159B3F9}"/>
              </a:ext>
            </a:extLst>
          </p:cNvPr>
          <p:cNvGraphicFramePr>
            <a:graphicFrameLocks noGrp="1"/>
          </p:cNvGraphicFramePr>
          <p:nvPr/>
        </p:nvGraphicFramePr>
        <p:xfrm>
          <a:off x="6609462" y="1922145"/>
          <a:ext cx="4495800" cy="3297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253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Parameters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6C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18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Hole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diameter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0489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75um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90um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0489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69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Dielectric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layer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thickness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60um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9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Current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density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1125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ASD</a:t>
                      </a:r>
                    </a:p>
                  </a:txBody>
                  <a:tcPr marL="0" marR="0" marT="111125" marB="0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0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Speed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1.2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M/Min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40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Plating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Time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3.3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min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object 5">
            <a:extLst>
              <a:ext uri="{FF2B5EF4-FFF2-40B4-BE49-F238E27FC236}">
                <a16:creationId xmlns:a16="http://schemas.microsoft.com/office/drawing/2014/main" id="{8928C4F7-7D25-4AE9-134A-F4F75C6584D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738" y="2003107"/>
            <a:ext cx="1792224" cy="1235963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6BF69719-12A9-4E2D-1069-BC04DB7AE89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567" y="1995488"/>
            <a:ext cx="1845563" cy="1235964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DB67F417-F450-751D-7D57-59A77BDD41F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4547" y="3303080"/>
            <a:ext cx="1792224" cy="1318260"/>
          </a:xfrm>
          <a:prstGeom prst="rect">
            <a:avLst/>
          </a:prstGeom>
        </p:spPr>
      </p:pic>
      <p:pic>
        <p:nvPicPr>
          <p:cNvPr id="12" name="object 8">
            <a:extLst>
              <a:ext uri="{FF2B5EF4-FFF2-40B4-BE49-F238E27FC236}">
                <a16:creationId xmlns:a16="http://schemas.microsoft.com/office/drawing/2014/main" id="{A181F77B-2200-87B0-3CA8-CA30F9B62CC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9567" y="4700588"/>
            <a:ext cx="1845563" cy="1117092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A063CAA6-2B84-309A-A9FB-EF60A7FD988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39567" y="3290888"/>
            <a:ext cx="1845563" cy="1316736"/>
          </a:xfrm>
          <a:prstGeom prst="rect">
            <a:avLst/>
          </a:prstGeom>
        </p:spPr>
      </p:pic>
      <p:pic>
        <p:nvPicPr>
          <p:cNvPr id="14" name="object 10">
            <a:extLst>
              <a:ext uri="{FF2B5EF4-FFF2-40B4-BE49-F238E27FC236}">
                <a16:creationId xmlns:a16="http://schemas.microsoft.com/office/drawing/2014/main" id="{A57D80E4-F9FA-F3B6-8437-CE0B7CD40C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4547" y="4685347"/>
            <a:ext cx="1792224" cy="11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215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/>
              <a:t>PCB </a:t>
            </a:r>
            <a:r>
              <a:rPr lang="ko-KR" altLang="en-US" dirty="0"/>
              <a:t>생산장비</a:t>
            </a:r>
            <a:endParaRPr lang="en-US" altLang="ko-KR" dirty="0"/>
          </a:p>
          <a:p>
            <a:pPr algn="l"/>
            <a:r>
              <a:rPr lang="ko-KR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수평인라인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Desmear+PTH</a:t>
            </a:r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(DM)+Flash Cu line</a:t>
            </a:r>
            <a:endParaRPr lang="ko-KR" altLang="en-US" sz="2000" dirty="0"/>
          </a:p>
          <a:p>
            <a:pPr algn="l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CB855D-FA52-B077-C6B3-CA4B624EC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93" y="1447800"/>
            <a:ext cx="7089607" cy="442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F3F0FB-A97E-2393-1409-C335BBF8C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02" y="1493519"/>
            <a:ext cx="4602763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148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557588"/>
            <a:ext cx="4606925" cy="266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79" y="994488"/>
            <a:ext cx="3746700" cy="256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994488"/>
            <a:ext cx="5228851" cy="2563600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5410200" y="3848222"/>
            <a:ext cx="6400799" cy="2057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ko-KR" altLang="en-US" sz="1800" b="1" dirty="0" err="1">
                <a:latin typeface="+mj-ea"/>
                <a:ea typeface="+mj-ea"/>
              </a:rPr>
              <a:t>화학동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best class. </a:t>
            </a:r>
            <a:r>
              <a:rPr lang="ko-KR" altLang="en-US" sz="1800" b="1" dirty="0">
                <a:latin typeface="+mj-ea"/>
                <a:ea typeface="+mj-ea"/>
              </a:rPr>
              <a:t>중국내 </a:t>
            </a:r>
            <a:r>
              <a:rPr lang="en-US" altLang="ko-KR" sz="1800" b="1" dirty="0">
                <a:latin typeface="+mj-ea"/>
                <a:ea typeface="+mj-ea"/>
              </a:rPr>
              <a:t>1</a:t>
            </a:r>
            <a:r>
              <a:rPr lang="ko-KR" altLang="en-US" sz="1800" b="1" dirty="0" err="1">
                <a:latin typeface="+mj-ea"/>
                <a:ea typeface="+mj-ea"/>
              </a:rPr>
              <a:t>위공급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en-US" altLang="ko-KR" sz="1800" b="1" dirty="0">
                <a:latin typeface="+mj-ea"/>
                <a:ea typeface="+mj-ea"/>
              </a:rPr>
              <a:t>Immersion Tin </a:t>
            </a:r>
            <a:r>
              <a:rPr lang="ko-KR" altLang="en-US" sz="1800" b="1" dirty="0">
                <a:latin typeface="+mj-ea"/>
                <a:ea typeface="+mj-ea"/>
              </a:rPr>
              <a:t>중국내 </a:t>
            </a:r>
            <a:r>
              <a:rPr lang="en-US" altLang="ko-KR" sz="1800" b="1" dirty="0">
                <a:latin typeface="+mj-ea"/>
                <a:ea typeface="+mj-ea"/>
              </a:rPr>
              <a:t>1</a:t>
            </a:r>
            <a:r>
              <a:rPr lang="ko-KR" altLang="en-US" sz="1800" b="1" dirty="0" err="1">
                <a:latin typeface="+mj-ea"/>
                <a:ea typeface="+mj-ea"/>
              </a:rPr>
              <a:t>위공급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ko-KR" altLang="en-US" sz="1800" b="1" dirty="0" err="1">
                <a:latin typeface="+mj-ea"/>
                <a:ea typeface="+mj-ea"/>
              </a:rPr>
              <a:t>디스미어</a:t>
            </a:r>
            <a:r>
              <a:rPr lang="en-US" altLang="ko-KR" sz="1800" b="1" dirty="0">
                <a:latin typeface="+mj-ea"/>
                <a:ea typeface="+mj-ea"/>
              </a:rPr>
              <a:t>-</a:t>
            </a:r>
            <a:r>
              <a:rPr lang="ko-KR" altLang="en-US" sz="1800" b="1" dirty="0">
                <a:latin typeface="+mj-ea"/>
                <a:ea typeface="+mj-ea"/>
              </a:rPr>
              <a:t>블랙홀</a:t>
            </a:r>
            <a:r>
              <a:rPr lang="en-US" altLang="ko-KR" sz="1800" b="1" dirty="0">
                <a:latin typeface="+mj-ea"/>
                <a:ea typeface="+mj-ea"/>
              </a:rPr>
              <a:t>-</a:t>
            </a:r>
            <a:r>
              <a:rPr lang="ko-KR" altLang="en-US" sz="1800" b="1" dirty="0">
                <a:latin typeface="+mj-ea"/>
                <a:ea typeface="+mj-ea"/>
              </a:rPr>
              <a:t>쉐도우</a:t>
            </a:r>
            <a:endParaRPr lang="en-US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수평 </a:t>
            </a:r>
            <a:r>
              <a:rPr lang="ko-KR" altLang="en-US" sz="1800" b="1" dirty="0" err="1">
                <a:latin typeface="+mj-ea"/>
                <a:ea typeface="+mj-ea"/>
              </a:rPr>
              <a:t>하프에칭</a:t>
            </a:r>
            <a:r>
              <a:rPr lang="en-US" altLang="ko-KR" sz="1800" b="1" dirty="0">
                <a:latin typeface="+mj-ea"/>
                <a:ea typeface="+mj-ea"/>
              </a:rPr>
              <a:t>/OSP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비접촉형 수직 </a:t>
            </a:r>
            <a:r>
              <a:rPr lang="ko-KR" altLang="en-US" sz="1800" b="1" dirty="0" err="1">
                <a:latin typeface="+mj-ea"/>
                <a:ea typeface="+mj-ea"/>
              </a:rPr>
              <a:t>화학동</a:t>
            </a:r>
            <a:r>
              <a:rPr lang="en-US" altLang="ko-KR" sz="1800" b="1" dirty="0">
                <a:latin typeface="+mj-ea"/>
                <a:ea typeface="+mj-ea"/>
              </a:rPr>
              <a:t> / </a:t>
            </a:r>
            <a:r>
              <a:rPr lang="ko-KR" altLang="en-US" sz="1800" b="1" dirty="0" err="1">
                <a:latin typeface="+mj-ea"/>
                <a:ea typeface="+mj-ea"/>
              </a:rPr>
              <a:t>롤투롤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ko-KR" altLang="en-US" sz="1800" b="1" dirty="0" err="1">
                <a:latin typeface="+mj-ea"/>
                <a:ea typeface="+mj-ea"/>
              </a:rPr>
              <a:t>동도금</a:t>
            </a:r>
            <a:r>
              <a:rPr lang="en-US" altLang="ko-KR" sz="1800" b="1" dirty="0">
                <a:latin typeface="+mj-ea"/>
                <a:ea typeface="+mj-ea"/>
              </a:rPr>
              <a:t>  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>
                <a:latin typeface="+mj-ea"/>
                <a:ea typeface="+mj-ea"/>
              </a:rPr>
              <a:t>High AR RPCB, ultra thin FPCB , RF, HDI, MSAP, RTR</a:t>
            </a: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latin typeface="+mj-ea"/>
                <a:ea typeface="+mj-ea"/>
              </a:rPr>
              <a:t>각종 주문형 설계 설비 공급</a:t>
            </a:r>
            <a:r>
              <a:rPr lang="en-US" altLang="ko-KR" sz="1800" b="1" dirty="0">
                <a:latin typeface="+mj-ea"/>
                <a:ea typeface="+mj-ea"/>
              </a:rPr>
              <a:t>. 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</a:pPr>
            <a:endParaRPr lang="en-GB" altLang="ko-KR" sz="1800" b="1" dirty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en-US" sz="1800" b="1" dirty="0">
              <a:latin typeface="+mj-ea"/>
              <a:ea typeface="+mj-ea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B8D7C130-FBAC-D97A-C3C6-13359BCE6379}"/>
              </a:ext>
            </a:extLst>
          </p:cNvPr>
          <p:cNvSpPr txBox="1">
            <a:spLocks/>
          </p:cNvSpPr>
          <p:nvPr/>
        </p:nvSpPr>
        <p:spPr>
          <a:xfrm>
            <a:off x="425541" y="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342900" rtl="0" eaLnBrk="0" fontAlgn="base" latinLnBrk="1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429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6858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287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371600" algn="ctr" defTabSz="342900" rtl="0" fontAlgn="base" latinLnBrk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PCB equipment solution</a:t>
            </a:r>
          </a:p>
          <a:p>
            <a:pPr algn="l"/>
            <a:r>
              <a:rPr lang="en-US" altLang="ko-KR" sz="3600" b="1" dirty="0">
                <a:solidFill>
                  <a:schemeClr val="tx1"/>
                </a:solidFill>
                <a:cs typeface="Calibri" panose="020F0502020204030204" pitchFamily="34" charset="0"/>
              </a:rPr>
              <a:t>T-Horizontal Wet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34536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YPE" val="d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6"/>
  <p:tag name="KSO_WM_UNIT_TYPE" val="d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6_1*d*1"/>
  <p:tag name="KSO_WM_TEMPLATE_CATEGORY" val="diagram"/>
  <p:tag name="KSO_WM_TEMPLATE_INDEX" val="202122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3eea203adf34548b8bed58731eff79a"/>
  <p:tag name="KSO_WM_CHIP_FILLAREA_FILL_RULE" val="{&quot;fill_align&quot;:&quot;lt&quot;,&quot;fill_mode&quot;:&quot;full&quot;,&quot;sacle_strategy&quot;:&quot;smart&quot;}"/>
  <p:tag name="KSO_WM_ASSEMBLE_CHIP_INDEX" val="a56102b4d6004d73a10f85d3d5129197"/>
  <p:tag name="KSO_WM_UNIT_PLACING_PICTURE" val="a56102b4d6004d73a10f85d3d5129197"/>
  <p:tag name="KSO_WM_UNIT_SUPPORT_UNIT_TYPE" val="[&quot;d&quot;,&quot;α&quot;,&quot;β&quot;,&quot;θ&quot;]"/>
  <p:tag name="KSO_WM_TEMPLATE_ASSEMBLE_XID" val="60656f2e4054ed1e2fb80507"/>
  <p:tag name="KSO_WM_TEMPLATE_ASSEMBLE_GROUPID" val="60656f2e4054ed1e2fb80507"/>
  <p:tag name="KSO_WM_UNIT_PLACING_PICTURE_INFO" val="{&quot;code&quot;:&quot;aBc&quot;,&quot;full_picture&quot;:true,&quot;last_full_picture&quot;:&quot;aBc&quot;,&quot;margin&quot;:{&quot;left&quot;:4.202738741044825,&quot;right&quot;:6.15495966987344},&quot;scheme&quot;:&quot;4-0&quot;,&quot;spacing&quot;:5}"/>
  <p:tag name="KSO_WM_UNIT_PLACING_PICTURE_USER_VIEWPORT_SMARTMENU" val="{&quot;height&quot;:1858.8449910799816,&quot;width&quot;:2513.338714022999}"/>
  <p:tag name="KSO_WM_UNIT_PLACING_PICTURE_USER_RELATIVERECTANGLE_SMARTMENU" val="{&quot;bottom&quot;:0,&quot;left&quot;:0,&quot;right&quot;:0,&quot;top&quot;:0}"/>
  <p:tag name="WM_BEAUTIFY_ZORDER_FLAG_TAG" val="7"/>
  <p:tag name="KSO_WM_UNIT_PLACING_PICTURE_COLLAGE_RELATIVERECTANGLE" val="{&quot;height&quot;:1501.2157171055794,&quot;width&quot;:2029.788054393378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6_1*d*1"/>
  <p:tag name="KSO_WM_TEMPLATE_CATEGORY" val="diagram"/>
  <p:tag name="KSO_WM_TEMPLATE_INDEX" val="202122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3eea203adf34548b8bed58731eff79a"/>
  <p:tag name="KSO_WM_CHIP_FILLAREA_FILL_RULE" val="{&quot;fill_align&quot;:&quot;lt&quot;,&quot;fill_mode&quot;:&quot;full&quot;,&quot;sacle_strategy&quot;:&quot;smart&quot;}"/>
  <p:tag name="KSO_WM_ASSEMBLE_CHIP_INDEX" val="a56102b4d6004d73a10f85d3d5129197"/>
  <p:tag name="KSO_WM_UNIT_PLACING_PICTURE" val="a56102b4d6004d73a10f85d3d5129197"/>
  <p:tag name="KSO_WM_UNIT_SUPPORT_UNIT_TYPE" val="[&quot;d&quot;,&quot;α&quot;,&quot;β&quot;,&quot;θ&quot;]"/>
  <p:tag name="KSO_WM_TEMPLATE_ASSEMBLE_XID" val="60656f2e4054ed1e2fb80507"/>
  <p:tag name="KSO_WM_TEMPLATE_ASSEMBLE_GROUPID" val="60656f2e4054ed1e2fb80507"/>
  <p:tag name="KSO_WM_UNIT_PLACING_PICTURE_INFO" val="{&quot;code&quot;:&quot;aBc&quot;,&quot;full_picture&quot;:true,&quot;last_full_picture&quot;:&quot;aBc&quot;,&quot;margin&quot;:{&quot;left&quot;:4.202738741044825,&quot;right&quot;:6.15495966987344},&quot;scheme&quot;:&quot;4-0&quot;,&quot;spacing&quot;:5}"/>
  <p:tag name="KSO_WM_UNIT_PLACING_PICTURE_USER_VIEWPORT_SMARTMENU" val="{&quot;height&quot;:7440.000000000001,&quot;width&quot;:5508.807931683312}"/>
  <p:tag name="KSO_WM_UNIT_PLACING_PICTURE_USER_RELATIVERECTANGLE_SMARTMENU" val="{&quot;bottom&quot;:0,&quot;left&quot;:0,&quot;right&quot;:0,&quot;top&quot;:0}"/>
  <p:tag name="WM_BEAUTIFY_ZORDER_FLAG_TAG" val="8"/>
  <p:tag name="KSO_WM_UNIT_PLACING_PICTURE_COLLAGE_RELATIVERECTANGLE" val="{&quot;height&quot;:6008.590339415472,&quot;width&quot;:4448.94769613471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6_1*d*1"/>
  <p:tag name="KSO_WM_TEMPLATE_CATEGORY" val="diagram"/>
  <p:tag name="KSO_WM_TEMPLATE_INDEX" val="202122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3eea203adf34548b8bed58731eff79a"/>
  <p:tag name="KSO_WM_CHIP_FILLAREA_FILL_RULE" val="{&quot;fill_align&quot;:&quot;lt&quot;,&quot;fill_mode&quot;:&quot;full&quot;,&quot;sacle_strategy&quot;:&quot;smart&quot;}"/>
  <p:tag name="KSO_WM_ASSEMBLE_CHIP_INDEX" val="a56102b4d6004d73a10f85d3d5129197"/>
  <p:tag name="KSO_WM_UNIT_PLACING_PICTURE" val="a56102b4d6004d73a10f85d3d5129197"/>
  <p:tag name="KSO_WM_UNIT_SUPPORT_UNIT_TYPE" val="[&quot;d&quot;,&quot;α&quot;,&quot;β&quot;,&quot;θ&quot;]"/>
  <p:tag name="KSO_WM_TEMPLATE_ASSEMBLE_XID" val="60656f2e4054ed1e2fb80507"/>
  <p:tag name="KSO_WM_TEMPLATE_ASSEMBLE_GROUPID" val="60656f2e4054ed1e2fb80507"/>
  <p:tag name="KSO_WM_UNIT_PLACING_PICTURE_INFO" val="{&quot;code&quot;:&quot;aBc&quot;,&quot;full_picture&quot;:true,&quot;last_full_picture&quot;:&quot;aBc&quot;,&quot;margin&quot;:{&quot;left&quot;:4.202738741044825,&quot;right&quot;:6.15495966987344},&quot;scheme&quot;:&quot;4-0&quot;,&quot;spacing&quot;:5}"/>
  <p:tag name="KSO_WM_UNIT_PLACING_PICTURE_USER_VIEWPORT_SMARTMENU" val="{&quot;height&quot;:5431.155008920019,&quot;width&quot;:4011.0347730143917}"/>
  <p:tag name="KSO_WM_UNIT_PLACING_PICTURE_USER_RELATIVERECTANGLE_SMARTMENU" val="{&quot;bottom&quot;:0,&quot;left&quot;:0,&quot;right&quot;:0,&quot;top&quot;:0}"/>
  <p:tag name="WM_BEAUTIFY_ZORDER_FLAG_TAG" val="6"/>
  <p:tag name="KSO_WM_UNIT_PLACING_PICTURE_COLLAGE_RELATIVERECTANGLE" val="{&quot;height&quot;:4386.23425981,&quot;width&quot;:3239.336908080457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6_1*d*1"/>
  <p:tag name="KSO_WM_TEMPLATE_CATEGORY" val="diagram"/>
  <p:tag name="KSO_WM_TEMPLATE_INDEX" val="202122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3eea203adf34548b8bed58731eff79a"/>
  <p:tag name="KSO_WM_CHIP_FILLAREA_FILL_RULE" val="{&quot;fill_align&quot;:&quot;lt&quot;,&quot;fill_mode&quot;:&quot;full&quot;,&quot;sacle_strategy&quot;:&quot;smart&quot;}"/>
  <p:tag name="KSO_WM_ASSEMBLE_CHIP_INDEX" val="a56102b4d6004d73a10f85d3d5129197"/>
  <p:tag name="KSO_WM_UNIT_PLACING_PICTURE" val="a56102b4d6004d73a10f85d3d5129197"/>
  <p:tag name="KSO_WM_UNIT_SUPPORT_UNIT_TYPE" val="[&quot;d&quot;,&quot;α&quot;,&quot;β&quot;,&quot;θ&quot;]"/>
  <p:tag name="KSO_WM_TEMPLATE_ASSEMBLE_XID" val="60656f2e4054ed1e2fb80507"/>
  <p:tag name="KSO_WM_TEMPLATE_ASSEMBLE_GROUPID" val="60656f2e4054ed1e2fb80507"/>
  <p:tag name="KSO_WM_UNIT_PLACING_PICTURE_INFO" val="{&quot;code&quot;:&quot;aBc&quot;,&quot;full_picture&quot;:true,&quot;last_full_picture&quot;:&quot;aBc&quot;,&quot;margin&quot;:{&quot;left&quot;:4.202738741044825,&quot;right&quot;:6.15495966987344},&quot;scheme&quot;:&quot;4-0&quot;,&quot;spacing&quot;:5}"/>
  <p:tag name="KSO_WM_UNIT_PLACING_PICTURE_USER_VIEWPORT_SMARTMENU" val="{&quot;height&quot;:1858.8449910799816,&quot;width&quot;:1347.6960589913936}"/>
  <p:tag name="KSO_WM_UNIT_PLACING_PICTURE_USER_RELATIVERECTANGLE_SMARTMENU" val="{&quot;bottom&quot;:0,&quot;left&quot;:0,&quot;right&quot;:0,&quot;top&quot;:0}"/>
  <p:tag name="WM_BEAUTIFY_ZORDER_FLAG_TAG" val="9"/>
  <p:tag name="KSO_WM_UNIT_PLACING_PICTURE_COLLAGE_RELATIVERECTANGLE" val="{&quot;height&quot;:1501.2157171055794,&quot;width&quot;:1088.408491187186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50*220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962_1*d*1"/>
  <p:tag name="KSO_WM_TEMPLATE_CATEGORY" val="diagram"/>
  <p:tag name="KSO_WM_TEMPLATE_INDEX" val="20211962"/>
  <p:tag name="KSO_WM_UNIT_LAYERLEVEL" val="1"/>
  <p:tag name="KSO_WM_TAG_VERSION" val="1.0"/>
  <p:tag name="KSO_WM_BEAUTIFY_FLAG" val=""/>
  <p:tag name="KSO_WM_CHIP_GROUPID" val="5e7310da9a230a26b9e88a19"/>
  <p:tag name="KSO_WM_CHIP_XID" val="5e7310da9a230a26b9e88a1a"/>
  <p:tag name="KSO_WM_UNIT_DEC_AREA_ID" val="44fc6e434e764fcbbdfe7f74cfd6dc5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7b9c2d1c8d7d4e5793175106b3e48ec4"/>
  <p:tag name="KSO_WM_UNIT_PLACING_PICTURE" val="7b9c2d1c8d7d4e5793175106b3e48ec4"/>
  <p:tag name="KSO_WM_UNIT_SUPPORT_UNIT_TYPE" val="[&quot;d&quot;,&quot;α&quot;,&quot;β&quot;,&quot;θ&quot;]"/>
  <p:tag name="KSO_WM_TEMPLATE_ASSEMBLE_XID" val="60656f154054ed1e2fb8032d"/>
  <p:tag name="KSO_WM_TEMPLATE_ASSEMBLE_GROUPID" val="60656f154054ed1e2fb8032d"/>
  <p:tag name="KSO_WM_UNIT_PLACING_PICTURE_INFO" val="{&quot;code&quot;:&quot;aB&quot;,&quot;full_picture&quot;:true,&quot;last_full_picture&quot;:&quot;aB&quot;,&quot;margin&quot;:{&quot;bottom&quot;:-6.809173232879977,&quot;left&quot;:281.00428242139884,&quot;right&quot;:282.8453911796481},&quot;scheme&quot;:&quot;3-0&quot;,&quot;spacing&quot;:5}"/>
  <p:tag name="KSO_WM_UNIT_PLACING_PICTURE_USER_VIEWPORT_SMARTMENU" val="{&quot;height&quot;:4185.82158950862,&quot;width&quot;:3017.0304367134177}"/>
  <p:tag name="KSO_WM_UNIT_PLACING_PICTURE_USER_RELATIVERECTANGLE_SMARTMENU" val="{&quot;bottom&quot;:0,&quot;left&quot;:0,&quot;right&quot;:0,&quot;top&quot;:0}"/>
  <p:tag name="WM_BEAUTIFY_ZORDER_FLAG_TAG" val="7"/>
  <p:tag name="KSO_WM_UNIT_PLACING_PICTURE_COLLAGE_RELATIVERECTANGLE" val="{&quot;height&quot;:3320.9934484543037,&quot;width&quot;:2393.685727512273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50*220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962_1*d*1"/>
  <p:tag name="KSO_WM_TEMPLATE_CATEGORY" val="diagram"/>
  <p:tag name="KSO_WM_TEMPLATE_INDEX" val="20211962"/>
  <p:tag name="KSO_WM_UNIT_LAYERLEVEL" val="1"/>
  <p:tag name="KSO_WM_TAG_VERSION" val="1.0"/>
  <p:tag name="KSO_WM_BEAUTIFY_FLAG" val=""/>
  <p:tag name="KSO_WM_CHIP_GROUPID" val="5e7310da9a230a26b9e88a19"/>
  <p:tag name="KSO_WM_CHIP_XID" val="5e7310da9a230a26b9e88a1a"/>
  <p:tag name="KSO_WM_UNIT_DEC_AREA_ID" val="44fc6e434e764fcbbdfe7f74cfd6dc5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7b9c2d1c8d7d4e5793175106b3e48ec4"/>
  <p:tag name="KSO_WM_UNIT_PLACING_PICTURE" val="7b9c2d1c8d7d4e5793175106b3e48ec4"/>
  <p:tag name="KSO_WM_UNIT_SUPPORT_UNIT_TYPE" val="[&quot;d&quot;,&quot;α&quot;,&quot;β&quot;,&quot;θ&quot;]"/>
  <p:tag name="KSO_WM_TEMPLATE_ASSEMBLE_XID" val="60656f154054ed1e2fb8032d"/>
  <p:tag name="KSO_WM_TEMPLATE_ASSEMBLE_GROUPID" val="60656f154054ed1e2fb8032d"/>
  <p:tag name="KSO_WM_UNIT_PLACING_PICTURE_INFO" val="{&quot;code&quot;:&quot;aB&quot;,&quot;full_picture&quot;:true,&quot;last_full_picture&quot;:&quot;aB&quot;,&quot;margin&quot;:{&quot;bottom&quot;:-6.809173232879977,&quot;left&quot;:281.00428242139884,&quot;right&quot;:282.8453911796481},&quot;scheme&quot;:&quot;3-0&quot;,&quot;spacing&quot;:5}"/>
  <p:tag name="KSO_WM_UNIT_PLACING_PICTURE_USER_VIEWPORT_SMARTMENU" val="{&quot;height&quot;:4201.880187988281,&quot;width&quot;:3025.396411686354}"/>
  <p:tag name="KSO_WM_UNIT_PLACING_PICTURE_USER_RELATIVERECTANGLE_SMARTMENU" val="{&quot;bottom&quot;:0,&quot;left&quot;:0,&quot;right&quot;:0,&quot;top&quot;:0}"/>
  <p:tag name="WM_BEAUTIFY_ZORDER_FLAG_TAG" val="6"/>
  <p:tag name="KSO_WM_UNIT_PLACING_PICTURE_COLLAGE_RELATIVERECTANGLE" val="{&quot;height&quot;:3333.7355114975717,&quot;width&quot;:2400.32255225647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ater Resourc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2E2E3"/>
      </a:accent1>
      <a:accent2>
        <a:srgbClr val="5BB8BB"/>
      </a:accent2>
      <a:accent3>
        <a:srgbClr val="5EDBEF"/>
      </a:accent3>
      <a:accent4>
        <a:srgbClr val="6DCFD1"/>
      </a:accent4>
      <a:accent5>
        <a:srgbClr val="0097A7"/>
      </a:accent5>
      <a:accent6>
        <a:srgbClr val="00C3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cDermid_Template_Electronics">
  <a:themeElements>
    <a:clrScheme name="사용자 지정 3">
      <a:dk1>
        <a:sysClr val="windowText" lastClr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tlCol="0" anchor="ctr"/>
      <a:lstStyle>
        <a:defPPr algn="ctr"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ES widescreen final.potx" id="{A37D18FD-5A27-47C7-A7AA-B461174CE433}" vid="{FEA3FB5E-524C-4DF5-90AE-DB8748F9938C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5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cDermid_Template_Electronics">
  <a:themeElements>
    <a:clrScheme name="사용자 지정 3">
      <a:dk1>
        <a:sysClr val="windowText" lastClr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tlCol="0" anchor="ctr"/>
      <a:lstStyle>
        <a:defPPr algn="ctr"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ES widescreen final.potx" id="{A37D18FD-5A27-47C7-A7AA-B461174CE433}" vid="{FEA3FB5E-524C-4DF5-90AE-DB8748F9938C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19208</TotalTime>
  <Words>2899</Words>
  <Application>Microsoft Office PowerPoint</Application>
  <PresentationFormat>와이드스크린</PresentationFormat>
  <Paragraphs>690</Paragraphs>
  <Slides>56</Slides>
  <Notes>17</Notes>
  <HiddenSlides>18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56</vt:i4>
      </vt:variant>
    </vt:vector>
  </HeadingPairs>
  <TitlesOfParts>
    <vt:vector size="77" baseType="lpstr">
      <vt:lpstr>HY헤드라인M</vt:lpstr>
      <vt:lpstr>微软雅黑</vt:lpstr>
      <vt:lpstr>MS Gothic</vt:lpstr>
      <vt:lpstr>PingFangSC-Regular</vt:lpstr>
      <vt:lpstr>华文细黑</vt:lpstr>
      <vt:lpstr>굴림</vt:lpstr>
      <vt:lpstr>맑은 고딕</vt:lpstr>
      <vt:lpstr>Arial</vt:lpstr>
      <vt:lpstr>Arial Narrow</vt:lpstr>
      <vt:lpstr>Calibri</vt:lpstr>
      <vt:lpstr>Ebrima</vt:lpstr>
      <vt:lpstr>Roboto</vt:lpstr>
      <vt:lpstr>Staatliches</vt:lpstr>
      <vt:lpstr>Swis721 LtCn BT</vt:lpstr>
      <vt:lpstr>Tw Cen MT Condensed Extra Bold</vt:lpstr>
      <vt:lpstr>Wingdings</vt:lpstr>
      <vt:lpstr>Wingdings 2</vt:lpstr>
      <vt:lpstr>Water Resources</vt:lpstr>
      <vt:lpstr>1_MacDermid_Template_Electronics</vt:lpstr>
      <vt:lpstr>Section Break Slide Master</vt:lpstr>
      <vt:lpstr>MacDermid_Template_Electronics</vt:lpstr>
      <vt:lpstr>엔솔테크  ENSOLTECH  사업소개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Extensive Analyzable elements  </vt:lpstr>
      <vt:lpstr>PowerPoint 프레젠테이션</vt:lpstr>
      <vt:lpstr>PowerPoint 프레젠테이션</vt:lpstr>
      <vt:lpstr>PowerPoint 프레젠테이션</vt:lpstr>
      <vt:lpstr>by-product concentration trend &amp; Etch performance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Best squeezing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MacDermid,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Metallization review</dc:title>
  <dc:creator>jwatkowski</dc:creator>
  <cp:lastModifiedBy>David Chun 전동배</cp:lastModifiedBy>
  <cp:revision>507</cp:revision>
  <cp:lastPrinted>2025-03-28T12:46:33Z</cp:lastPrinted>
  <dcterms:created xsi:type="dcterms:W3CDTF">2006-01-30T19:50:38Z</dcterms:created>
  <dcterms:modified xsi:type="dcterms:W3CDTF">2025-05-02T02:29:26Z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29306e-9bc4-4f05-a012-b5b13d3b60d1_Enabled">
    <vt:lpwstr>True</vt:lpwstr>
  </property>
  <property fmtid="{D5CDD505-2E9C-101B-9397-08002B2CF9AE}" pid="3" name="MSIP_Label_6329306e-9bc4-4f05-a012-b5b13d3b60d1_SiteId">
    <vt:lpwstr>24fe77cd-79e8-4a27-85b1-ff6cbe229b09</vt:lpwstr>
  </property>
  <property fmtid="{D5CDD505-2E9C-101B-9397-08002B2CF9AE}" pid="4" name="MSIP_Label_6329306e-9bc4-4f05-a012-b5b13d3b60d1_SetDate">
    <vt:lpwstr>2023-02-17T08:21:06Z</vt:lpwstr>
  </property>
  <property fmtid="{D5CDD505-2E9C-101B-9397-08002B2CF9AE}" pid="5" name="MSIP_Label_6329306e-9bc4-4f05-a012-b5b13d3b60d1_Name">
    <vt:lpwstr>ESI Confidential</vt:lpwstr>
  </property>
  <property fmtid="{D5CDD505-2E9C-101B-9397-08002B2CF9AE}" pid="6" name="MSIP_Label_6329306e-9bc4-4f05-a012-b5b13d3b60d1_ActionId">
    <vt:lpwstr>52413819-a695-4325-9a39-716419d7827b</vt:lpwstr>
  </property>
  <property fmtid="{D5CDD505-2E9C-101B-9397-08002B2CF9AE}" pid="7" name="MSIP_Label_6329306e-9bc4-4f05-a012-b5b13d3b60d1_Removed">
    <vt:lpwstr>False</vt:lpwstr>
  </property>
  <property fmtid="{D5CDD505-2E9C-101B-9397-08002B2CF9AE}" pid="8" name="MSIP_Label_6329306e-9bc4-4f05-a012-b5b13d3b60d1_Extended_MSFT_Method">
    <vt:lpwstr>Standard</vt:lpwstr>
  </property>
  <property fmtid="{D5CDD505-2E9C-101B-9397-08002B2CF9AE}" pid="9" name="Sensitivity">
    <vt:lpwstr>ESI Confidential</vt:lpwstr>
  </property>
</Properties>
</file>